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58" r:id="rId3"/>
    <p:sldId id="259" r:id="rId4"/>
    <p:sldId id="260" r:id="rId5"/>
    <p:sldId id="261" r:id="rId6"/>
    <p:sldId id="262"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210BB4-ADF3-4F34-B82A-514EF8C0E5A4}" v="156" dt="2022-03-09T02:12:43.6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1C56-8A72-4858-851C-F15B634C74F2}"/>
              </a:ext>
            </a:extLst>
          </p:cNvPr>
          <p:cNvSpPr>
            <a:spLocks noGrp="1"/>
          </p:cNvSpPr>
          <p:nvPr>
            <p:ph type="ctrTitle"/>
          </p:nvPr>
        </p:nvSpPr>
        <p:spPr>
          <a:xfrm>
            <a:off x="1485900" y="1122362"/>
            <a:ext cx="8609322" cy="3744209"/>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1834EB-45A5-426C-824A-8F07CA8F6DBE}"/>
              </a:ext>
            </a:extLst>
          </p:cNvPr>
          <p:cNvSpPr>
            <a:spLocks noGrp="1"/>
          </p:cNvSpPr>
          <p:nvPr>
            <p:ph type="subTitle" idx="1"/>
          </p:nvPr>
        </p:nvSpPr>
        <p:spPr>
          <a:xfrm>
            <a:off x="1485900" y="5230134"/>
            <a:ext cx="4610100" cy="942065"/>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93D55F2-5374-4778-B1EE-98996792D07B}"/>
              </a:ext>
            </a:extLst>
          </p:cNvPr>
          <p:cNvSpPr>
            <a:spLocks noGrp="1"/>
          </p:cNvSpPr>
          <p:nvPr>
            <p:ph type="dt" sz="half" idx="10"/>
          </p:nvPr>
        </p:nvSpPr>
        <p:spPr/>
        <p:txBody>
          <a:bodyPr/>
          <a:lstStyle/>
          <a:p>
            <a:fld id="{8C1E1FAD-7351-4908-963A-08EA8E4AB7A0}" type="datetimeFigureOut">
              <a:rPr lang="en-US" smtClean="0"/>
              <a:t>1/14/2024</a:t>
            </a:fld>
            <a:endParaRPr lang="en-US"/>
          </a:p>
        </p:txBody>
      </p:sp>
      <p:sp>
        <p:nvSpPr>
          <p:cNvPr id="5" name="Footer Placeholder 4">
            <a:extLst>
              <a:ext uri="{FF2B5EF4-FFF2-40B4-BE49-F238E27FC236}">
                <a16:creationId xmlns:a16="http://schemas.microsoft.com/office/drawing/2014/main" id="{944044F8-E727-4D63-B6D6-26482F83D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41F76-D956-4205-AD99-E91FD5FCC027}"/>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804679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A6D4F-1C6D-40FB-9A92-C86C4E15C0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67BDDB-F95B-4041-AA53-71BBCB26D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977052-C8EA-459E-9E10-8EE28C50E166}"/>
              </a:ext>
            </a:extLst>
          </p:cNvPr>
          <p:cNvSpPr>
            <a:spLocks noGrp="1"/>
          </p:cNvSpPr>
          <p:nvPr>
            <p:ph type="dt" sz="half" idx="10"/>
          </p:nvPr>
        </p:nvSpPr>
        <p:spPr/>
        <p:txBody>
          <a:bodyPr/>
          <a:lstStyle/>
          <a:p>
            <a:fld id="{8C1E1FAD-7351-4908-963A-08EA8E4AB7A0}" type="datetimeFigureOut">
              <a:rPr lang="en-US" smtClean="0"/>
              <a:t>1/14/2024</a:t>
            </a:fld>
            <a:endParaRPr lang="en-US"/>
          </a:p>
        </p:txBody>
      </p:sp>
      <p:sp>
        <p:nvSpPr>
          <p:cNvPr id="5" name="Footer Placeholder 4">
            <a:extLst>
              <a:ext uri="{FF2B5EF4-FFF2-40B4-BE49-F238E27FC236}">
                <a16:creationId xmlns:a16="http://schemas.microsoft.com/office/drawing/2014/main" id="{1F3E6650-E3AD-4C98-88FE-F5152966FE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54FED5-B228-4E3C-BFEE-0BC47D950694}"/>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200547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0A243A-5463-4C65-85DA-03BECDAE63E2}"/>
              </a:ext>
            </a:extLst>
          </p:cNvPr>
          <p:cNvSpPr>
            <a:spLocks noGrp="1"/>
          </p:cNvSpPr>
          <p:nvPr>
            <p:ph type="title" orient="vert"/>
          </p:nvPr>
        </p:nvSpPr>
        <p:spPr>
          <a:xfrm>
            <a:off x="8831898" y="897973"/>
            <a:ext cx="2674301" cy="5278989"/>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E10153C-6948-4108-8FF1-033F66D4CABA}"/>
              </a:ext>
            </a:extLst>
          </p:cNvPr>
          <p:cNvSpPr>
            <a:spLocks noGrp="1"/>
          </p:cNvSpPr>
          <p:nvPr>
            <p:ph type="body" orient="vert" idx="1"/>
          </p:nvPr>
        </p:nvSpPr>
        <p:spPr>
          <a:xfrm>
            <a:off x="838200" y="854169"/>
            <a:ext cx="7734300" cy="532279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9345988-B24C-46FE-87B0-55D4FB7CBC42}"/>
              </a:ext>
            </a:extLst>
          </p:cNvPr>
          <p:cNvSpPr>
            <a:spLocks noGrp="1"/>
          </p:cNvSpPr>
          <p:nvPr>
            <p:ph type="dt" sz="half" idx="10"/>
          </p:nvPr>
        </p:nvSpPr>
        <p:spPr/>
        <p:txBody>
          <a:bodyPr/>
          <a:lstStyle/>
          <a:p>
            <a:fld id="{8C1E1FAD-7351-4908-963A-08EA8E4AB7A0}" type="datetimeFigureOut">
              <a:rPr lang="en-US" smtClean="0"/>
              <a:t>1/14/2024</a:t>
            </a:fld>
            <a:endParaRPr lang="en-US"/>
          </a:p>
        </p:txBody>
      </p:sp>
      <p:sp>
        <p:nvSpPr>
          <p:cNvPr id="5" name="Footer Placeholder 4">
            <a:extLst>
              <a:ext uri="{FF2B5EF4-FFF2-40B4-BE49-F238E27FC236}">
                <a16:creationId xmlns:a16="http://schemas.microsoft.com/office/drawing/2014/main" id="{493AB2DB-BD1F-41F7-AC5E-57249C270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81E3DB-BDAB-40CA-ABA3-A3662C06881F}"/>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07177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11A1B-E09A-4F93-BC68-B160114AFCE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CC8C4A9-27ED-4E86-A256-5009E31342B6}"/>
              </a:ext>
            </a:extLst>
          </p:cNvPr>
          <p:cNvSpPr>
            <a:spLocks noGrp="1"/>
          </p:cNvSpPr>
          <p:nvPr>
            <p:ph idx="1"/>
          </p:nvPr>
        </p:nvSpPr>
        <p:spPr/>
        <p:txBody>
          <a:bodyPr/>
          <a:lstStyle>
            <a:lvl1pPr>
              <a:lnSpc>
                <a:spcPct val="120000"/>
              </a:lnSpc>
              <a:defRPr/>
            </a:lvl1pPr>
            <a:lvl2pPr>
              <a:lnSpc>
                <a:spcPct val="120000"/>
              </a:lnSpc>
              <a:defRPr/>
            </a:lvl2pPr>
            <a:lvl3pPr>
              <a:lnSpc>
                <a:spcPct val="120000"/>
              </a:lnSpc>
              <a:defRPr sz="1400"/>
            </a:lvl3pPr>
            <a:lvl4pPr>
              <a:lnSpc>
                <a:spcPct val="120000"/>
              </a:lnSpc>
              <a:defRPr sz="1200"/>
            </a:lvl4pPr>
            <a:lvl5pPr>
              <a:lnSpc>
                <a:spcPct val="12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5CF91C-8771-4949-A397-928A5743EBC7}"/>
              </a:ext>
            </a:extLst>
          </p:cNvPr>
          <p:cNvSpPr>
            <a:spLocks noGrp="1"/>
          </p:cNvSpPr>
          <p:nvPr>
            <p:ph type="dt" sz="half" idx="10"/>
          </p:nvPr>
        </p:nvSpPr>
        <p:spPr/>
        <p:txBody>
          <a:bodyPr/>
          <a:lstStyle/>
          <a:p>
            <a:fld id="{8C1E1FAD-7351-4908-963A-08EA8E4AB7A0}" type="datetimeFigureOut">
              <a:rPr lang="en-US" smtClean="0"/>
              <a:t>1/14/2024</a:t>
            </a:fld>
            <a:endParaRPr lang="en-US"/>
          </a:p>
        </p:txBody>
      </p:sp>
      <p:sp>
        <p:nvSpPr>
          <p:cNvPr id="5" name="Footer Placeholder 4">
            <a:extLst>
              <a:ext uri="{FF2B5EF4-FFF2-40B4-BE49-F238E27FC236}">
                <a16:creationId xmlns:a16="http://schemas.microsoft.com/office/drawing/2014/main" id="{013EA0ED-4961-4254-B34E-71D14C4E0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497152-BD97-4A72-8B07-CD2BC57B84F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860841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4EAF4-C10D-4650-9587-15DA8E9F9C08}"/>
              </a:ext>
            </a:extLst>
          </p:cNvPr>
          <p:cNvSpPr>
            <a:spLocks noGrp="1"/>
          </p:cNvSpPr>
          <p:nvPr>
            <p:ph type="title"/>
          </p:nvPr>
        </p:nvSpPr>
        <p:spPr>
          <a:xfrm>
            <a:off x="1219200" y="1368862"/>
            <a:ext cx="9486900" cy="3679656"/>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BBA1D5C2-6E93-4B23-A0CA-D5D7E735C718}"/>
              </a:ext>
            </a:extLst>
          </p:cNvPr>
          <p:cNvSpPr>
            <a:spLocks noGrp="1"/>
          </p:cNvSpPr>
          <p:nvPr>
            <p:ph type="body" idx="1"/>
          </p:nvPr>
        </p:nvSpPr>
        <p:spPr>
          <a:xfrm>
            <a:off x="1219200" y="5318974"/>
            <a:ext cx="9486900" cy="853225"/>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E815BFB-5D28-4ABE-AD37-0C6C3FD949FE}"/>
              </a:ext>
            </a:extLst>
          </p:cNvPr>
          <p:cNvSpPr>
            <a:spLocks noGrp="1"/>
          </p:cNvSpPr>
          <p:nvPr>
            <p:ph type="dt" sz="half" idx="10"/>
          </p:nvPr>
        </p:nvSpPr>
        <p:spPr/>
        <p:txBody>
          <a:bodyPr/>
          <a:lstStyle/>
          <a:p>
            <a:fld id="{8C1E1FAD-7351-4908-963A-08EA8E4AB7A0}" type="datetimeFigureOut">
              <a:rPr lang="en-US" smtClean="0"/>
              <a:t>1/14/2024</a:t>
            </a:fld>
            <a:endParaRPr lang="en-US"/>
          </a:p>
        </p:txBody>
      </p:sp>
      <p:sp>
        <p:nvSpPr>
          <p:cNvPr id="5" name="Footer Placeholder 4">
            <a:extLst>
              <a:ext uri="{FF2B5EF4-FFF2-40B4-BE49-F238E27FC236}">
                <a16:creationId xmlns:a16="http://schemas.microsoft.com/office/drawing/2014/main" id="{65A4035B-0539-4A03-87C0-22E52C98B2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327ADF-48C9-49CF-BD4D-82399BF64AD3}"/>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762813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A2FB-0310-4935-B7F7-E47876CD4E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987C14-52AB-4AAC-9038-29CF58EA6EA8}"/>
              </a:ext>
            </a:extLst>
          </p:cNvPr>
          <p:cNvSpPr>
            <a:spLocks noGrp="1"/>
          </p:cNvSpPr>
          <p:nvPr>
            <p:ph sz="half" idx="1"/>
          </p:nvPr>
        </p:nvSpPr>
        <p:spPr>
          <a:xfrm>
            <a:off x="1219200" y="2168278"/>
            <a:ext cx="4702921"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CB2E45A-DCC0-4701-9D67-EF56AECE3432}"/>
              </a:ext>
            </a:extLst>
          </p:cNvPr>
          <p:cNvSpPr>
            <a:spLocks noGrp="1"/>
          </p:cNvSpPr>
          <p:nvPr>
            <p:ph sz="half" idx="2"/>
          </p:nvPr>
        </p:nvSpPr>
        <p:spPr>
          <a:xfrm>
            <a:off x="6269880" y="2168278"/>
            <a:ext cx="4782699"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11AF0813-A167-4D17-AA79-07BD9765FE0D}"/>
              </a:ext>
            </a:extLst>
          </p:cNvPr>
          <p:cNvSpPr>
            <a:spLocks noGrp="1"/>
          </p:cNvSpPr>
          <p:nvPr>
            <p:ph type="dt" sz="half" idx="10"/>
          </p:nvPr>
        </p:nvSpPr>
        <p:spPr/>
        <p:txBody>
          <a:bodyPr/>
          <a:lstStyle/>
          <a:p>
            <a:fld id="{8C1E1FAD-7351-4908-963A-08EA8E4AB7A0}" type="datetimeFigureOut">
              <a:rPr lang="en-US" smtClean="0"/>
              <a:t>1/14/2024</a:t>
            </a:fld>
            <a:endParaRPr lang="en-US"/>
          </a:p>
        </p:txBody>
      </p:sp>
      <p:sp>
        <p:nvSpPr>
          <p:cNvPr id="6" name="Footer Placeholder 5">
            <a:extLst>
              <a:ext uri="{FF2B5EF4-FFF2-40B4-BE49-F238E27FC236}">
                <a16:creationId xmlns:a16="http://schemas.microsoft.com/office/drawing/2014/main" id="{40A940D7-D4C1-4C24-95F3-29A849CEEE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949AB7-007E-4D4D-A2C1-2C5C3310C0B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93438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0184-BDFD-48DE-B858-B81887BFD302}"/>
              </a:ext>
            </a:extLst>
          </p:cNvPr>
          <p:cNvSpPr>
            <a:spLocks noGrp="1"/>
          </p:cNvSpPr>
          <p:nvPr>
            <p:ph type="title"/>
          </p:nvPr>
        </p:nvSpPr>
        <p:spPr>
          <a:xfrm>
            <a:off x="1219200" y="365125"/>
            <a:ext cx="9753599" cy="157797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1724FEB2-6EEC-49D4-9466-0F7A6EDB0CB6}"/>
              </a:ext>
            </a:extLst>
          </p:cNvPr>
          <p:cNvSpPr>
            <a:spLocks noGrp="1"/>
          </p:cNvSpPr>
          <p:nvPr>
            <p:ph type="body" idx="1"/>
          </p:nvPr>
        </p:nvSpPr>
        <p:spPr>
          <a:xfrm>
            <a:off x="1219201" y="2109789"/>
            <a:ext cx="4507931"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DE8CF0-BAB6-4BF2-836F-FED0AF88A8AA}"/>
              </a:ext>
            </a:extLst>
          </p:cNvPr>
          <p:cNvSpPr>
            <a:spLocks noGrp="1"/>
          </p:cNvSpPr>
          <p:nvPr>
            <p:ph sz="half" idx="2"/>
          </p:nvPr>
        </p:nvSpPr>
        <p:spPr>
          <a:xfrm>
            <a:off x="1219201" y="3063530"/>
            <a:ext cx="4507930"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F0751AB-FCF0-450B-A6DF-9B9A2AD2C24A}"/>
              </a:ext>
            </a:extLst>
          </p:cNvPr>
          <p:cNvSpPr>
            <a:spLocks noGrp="1"/>
          </p:cNvSpPr>
          <p:nvPr>
            <p:ph type="body" sz="quarter" idx="3"/>
          </p:nvPr>
        </p:nvSpPr>
        <p:spPr>
          <a:xfrm>
            <a:off x="6464867" y="2109789"/>
            <a:ext cx="4507932"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D3898E7-3130-4CE6-AA11-C9CC8214EA1D}"/>
              </a:ext>
            </a:extLst>
          </p:cNvPr>
          <p:cNvSpPr>
            <a:spLocks noGrp="1"/>
          </p:cNvSpPr>
          <p:nvPr>
            <p:ph sz="quarter" idx="4"/>
          </p:nvPr>
        </p:nvSpPr>
        <p:spPr>
          <a:xfrm>
            <a:off x="6464867" y="3063530"/>
            <a:ext cx="4507932"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55D85675-9678-4CB3-9AAB-D727D2B58E7A}"/>
              </a:ext>
            </a:extLst>
          </p:cNvPr>
          <p:cNvSpPr>
            <a:spLocks noGrp="1"/>
          </p:cNvSpPr>
          <p:nvPr>
            <p:ph type="dt" sz="half" idx="10"/>
          </p:nvPr>
        </p:nvSpPr>
        <p:spPr/>
        <p:txBody>
          <a:bodyPr/>
          <a:lstStyle/>
          <a:p>
            <a:fld id="{8C1E1FAD-7351-4908-963A-08EA8E4AB7A0}" type="datetimeFigureOut">
              <a:rPr lang="en-US" smtClean="0"/>
              <a:t>1/14/2024</a:t>
            </a:fld>
            <a:endParaRPr lang="en-US"/>
          </a:p>
        </p:txBody>
      </p:sp>
      <p:sp>
        <p:nvSpPr>
          <p:cNvPr id="8" name="Footer Placeholder 7">
            <a:extLst>
              <a:ext uri="{FF2B5EF4-FFF2-40B4-BE49-F238E27FC236}">
                <a16:creationId xmlns:a16="http://schemas.microsoft.com/office/drawing/2014/main" id="{445F8314-1849-461A-AAF2-BF149646D5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69738E-5865-473C-BAFB-BDB385C06931}"/>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4107969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7AC40-59FF-4CE3-B49C-C824A784C5F7}"/>
              </a:ext>
            </a:extLst>
          </p:cNvPr>
          <p:cNvSpPr>
            <a:spLocks noGrp="1"/>
          </p:cNvSpPr>
          <p:nvPr>
            <p:ph type="title"/>
          </p:nvPr>
        </p:nvSpPr>
        <p:spPr>
          <a:xfrm>
            <a:off x="1219200" y="365125"/>
            <a:ext cx="9493249" cy="15779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F92FAB63-E9CE-4359-A54B-07AC7E9BBAE3}"/>
              </a:ext>
            </a:extLst>
          </p:cNvPr>
          <p:cNvSpPr>
            <a:spLocks noGrp="1"/>
          </p:cNvSpPr>
          <p:nvPr>
            <p:ph type="dt" sz="half" idx="10"/>
          </p:nvPr>
        </p:nvSpPr>
        <p:spPr/>
        <p:txBody>
          <a:bodyPr/>
          <a:lstStyle/>
          <a:p>
            <a:fld id="{8C1E1FAD-7351-4908-963A-08EA8E4AB7A0}" type="datetimeFigureOut">
              <a:rPr lang="en-US" smtClean="0"/>
              <a:t>1/14/2024</a:t>
            </a:fld>
            <a:endParaRPr lang="en-US"/>
          </a:p>
        </p:txBody>
      </p:sp>
      <p:sp>
        <p:nvSpPr>
          <p:cNvPr id="4" name="Footer Placeholder 3">
            <a:extLst>
              <a:ext uri="{FF2B5EF4-FFF2-40B4-BE49-F238E27FC236}">
                <a16:creationId xmlns:a16="http://schemas.microsoft.com/office/drawing/2014/main" id="{C7939854-5165-4C41-8DCA-D42DFD7D90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1768E0-4535-4B0D-8B94-4C10740B0A6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171546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4678E3-D115-4E49-9ECB-656CF2319E94}"/>
              </a:ext>
            </a:extLst>
          </p:cNvPr>
          <p:cNvSpPr>
            <a:spLocks noGrp="1"/>
          </p:cNvSpPr>
          <p:nvPr>
            <p:ph type="dt" sz="half" idx="10"/>
          </p:nvPr>
        </p:nvSpPr>
        <p:spPr/>
        <p:txBody>
          <a:bodyPr/>
          <a:lstStyle/>
          <a:p>
            <a:fld id="{8C1E1FAD-7351-4908-963A-08EA8E4AB7A0}" type="datetimeFigureOut">
              <a:rPr lang="en-US" smtClean="0"/>
              <a:t>1/14/2024</a:t>
            </a:fld>
            <a:endParaRPr lang="en-US"/>
          </a:p>
        </p:txBody>
      </p:sp>
      <p:sp>
        <p:nvSpPr>
          <p:cNvPr id="3" name="Footer Placeholder 2">
            <a:extLst>
              <a:ext uri="{FF2B5EF4-FFF2-40B4-BE49-F238E27FC236}">
                <a16:creationId xmlns:a16="http://schemas.microsoft.com/office/drawing/2014/main" id="{E521E6FC-7F84-4673-81D6-B85FE26DA0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80318A-245C-4841-AB57-CEC5CC124D02}"/>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868136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47B-9D86-47FF-B24A-EEA5F73EA144}"/>
              </a:ext>
            </a:extLst>
          </p:cNvPr>
          <p:cNvSpPr>
            <a:spLocks noGrp="1"/>
          </p:cNvSpPr>
          <p:nvPr>
            <p:ph type="title"/>
          </p:nvPr>
        </p:nvSpPr>
        <p:spPr>
          <a:xfrm>
            <a:off x="1219200" y="457200"/>
            <a:ext cx="3776472" cy="2852928"/>
          </a:xfrm>
        </p:spPr>
        <p:txBody>
          <a:bodyPr anchor="b">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ADAC0675-AD2F-44DC-8FF3-4454258A5908}"/>
              </a:ext>
            </a:extLst>
          </p:cNvPr>
          <p:cNvSpPr>
            <a:spLocks noGrp="1"/>
          </p:cNvSpPr>
          <p:nvPr>
            <p:ph idx="1"/>
          </p:nvPr>
        </p:nvSpPr>
        <p:spPr>
          <a:xfrm>
            <a:off x="5557582" y="987425"/>
            <a:ext cx="5948618"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D96356-C0F0-4C22-B9B6-C7E0BE4F3702}"/>
              </a:ext>
            </a:extLst>
          </p:cNvPr>
          <p:cNvSpPr>
            <a:spLocks noGrp="1"/>
          </p:cNvSpPr>
          <p:nvPr>
            <p:ph type="body" sz="half" idx="2"/>
          </p:nvPr>
        </p:nvSpPr>
        <p:spPr>
          <a:xfrm>
            <a:off x="1219200" y="3484210"/>
            <a:ext cx="3768934" cy="23847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F3EFD71-2ACA-4041-9EA2-86E7B81C314D}"/>
              </a:ext>
            </a:extLst>
          </p:cNvPr>
          <p:cNvSpPr>
            <a:spLocks noGrp="1"/>
          </p:cNvSpPr>
          <p:nvPr>
            <p:ph type="dt" sz="half" idx="10"/>
          </p:nvPr>
        </p:nvSpPr>
        <p:spPr/>
        <p:txBody>
          <a:bodyPr/>
          <a:lstStyle/>
          <a:p>
            <a:fld id="{8C1E1FAD-7351-4908-963A-08EA8E4AB7A0}" type="datetimeFigureOut">
              <a:rPr lang="en-US" smtClean="0"/>
              <a:t>1/14/2024</a:t>
            </a:fld>
            <a:endParaRPr lang="en-US"/>
          </a:p>
        </p:txBody>
      </p:sp>
      <p:sp>
        <p:nvSpPr>
          <p:cNvPr id="6" name="Footer Placeholder 5">
            <a:extLst>
              <a:ext uri="{FF2B5EF4-FFF2-40B4-BE49-F238E27FC236}">
                <a16:creationId xmlns:a16="http://schemas.microsoft.com/office/drawing/2014/main" id="{14ECACE3-32A8-4245-97AC-5797C147E7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D63845-314D-499C-BB75-CE9162BE6EE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79388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6D3DB-B1F8-4892-96F7-0BE21DE637CD}"/>
              </a:ext>
            </a:extLst>
          </p:cNvPr>
          <p:cNvSpPr>
            <a:spLocks noGrp="1"/>
          </p:cNvSpPr>
          <p:nvPr>
            <p:ph type="title"/>
          </p:nvPr>
        </p:nvSpPr>
        <p:spPr>
          <a:xfrm>
            <a:off x="1219200" y="457200"/>
            <a:ext cx="3932349" cy="2852670"/>
          </a:xfrm>
        </p:spPr>
        <p:txBody>
          <a:bodyPr anchor="b">
            <a:noAutofit/>
          </a:bodyPr>
          <a:lstStyle>
            <a:lvl1pPr>
              <a:defRPr sz="4000"/>
            </a:lvl1pPr>
          </a:lstStyle>
          <a:p>
            <a:r>
              <a:rPr lang="en-US" dirty="0"/>
              <a:t>Click to edit Master title style</a:t>
            </a:r>
          </a:p>
        </p:txBody>
      </p:sp>
      <p:sp>
        <p:nvSpPr>
          <p:cNvPr id="3" name="Picture Placeholder 2">
            <a:extLst>
              <a:ext uri="{FF2B5EF4-FFF2-40B4-BE49-F238E27FC236}">
                <a16:creationId xmlns:a16="http://schemas.microsoft.com/office/drawing/2014/main" id="{A40AB405-B2E9-4C4B-930C-CF1B63342F1D}"/>
              </a:ext>
            </a:extLst>
          </p:cNvPr>
          <p:cNvSpPr>
            <a:spLocks noGrp="1"/>
          </p:cNvSpPr>
          <p:nvPr>
            <p:ph type="pic" idx="1"/>
          </p:nvPr>
        </p:nvSpPr>
        <p:spPr>
          <a:xfrm>
            <a:off x="5674810" y="657055"/>
            <a:ext cx="5831389" cy="55151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8AF82ED-5295-4670-A3A8-B7813FF4713F}"/>
              </a:ext>
            </a:extLst>
          </p:cNvPr>
          <p:cNvSpPr>
            <a:spLocks noGrp="1"/>
          </p:cNvSpPr>
          <p:nvPr>
            <p:ph type="body" sz="half" idx="2"/>
          </p:nvPr>
        </p:nvSpPr>
        <p:spPr>
          <a:xfrm>
            <a:off x="1219199" y="3484210"/>
            <a:ext cx="3768934" cy="23768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F8BCDD2-4389-41FA-BE68-6805E3290FCE}"/>
              </a:ext>
            </a:extLst>
          </p:cNvPr>
          <p:cNvSpPr>
            <a:spLocks noGrp="1"/>
          </p:cNvSpPr>
          <p:nvPr>
            <p:ph type="dt" sz="half" idx="10"/>
          </p:nvPr>
        </p:nvSpPr>
        <p:spPr/>
        <p:txBody>
          <a:bodyPr/>
          <a:lstStyle/>
          <a:p>
            <a:fld id="{8C1E1FAD-7351-4908-963A-08EA8E4AB7A0}" type="datetimeFigureOut">
              <a:rPr lang="en-US" smtClean="0"/>
              <a:t>1/14/2024</a:t>
            </a:fld>
            <a:endParaRPr lang="en-US"/>
          </a:p>
        </p:txBody>
      </p:sp>
      <p:sp>
        <p:nvSpPr>
          <p:cNvPr id="6" name="Footer Placeholder 5">
            <a:extLst>
              <a:ext uri="{FF2B5EF4-FFF2-40B4-BE49-F238E27FC236}">
                <a16:creationId xmlns:a16="http://schemas.microsoft.com/office/drawing/2014/main" id="{33C1D4C8-D966-41BE-B38F-54B9134FF7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A7339F-1169-4FB1-8FAA-781335ECB2A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402900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104591-A10E-46C3-952B-F25DCBDAD1BC}"/>
              </a:ext>
            </a:extLst>
          </p:cNvPr>
          <p:cNvSpPr>
            <a:spLocks noGrp="1"/>
          </p:cNvSpPr>
          <p:nvPr>
            <p:ph type="title"/>
          </p:nvPr>
        </p:nvSpPr>
        <p:spPr>
          <a:xfrm>
            <a:off x="1219200" y="365125"/>
            <a:ext cx="9493249" cy="1577975"/>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E1F77F62-7300-4B81-8F9B-D040A0EE1797}"/>
              </a:ext>
            </a:extLst>
          </p:cNvPr>
          <p:cNvSpPr>
            <a:spLocks noGrp="1"/>
          </p:cNvSpPr>
          <p:nvPr>
            <p:ph type="body" idx="1"/>
          </p:nvPr>
        </p:nvSpPr>
        <p:spPr>
          <a:xfrm>
            <a:off x="1219200" y="2318032"/>
            <a:ext cx="9493250" cy="385416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6252CF0-2C7E-4A4C-BD7E-B7CEFF0DC458}"/>
              </a:ext>
            </a:extLst>
          </p:cNvPr>
          <p:cNvSpPr>
            <a:spLocks noGrp="1"/>
          </p:cNvSpPr>
          <p:nvPr>
            <p:ph type="dt" sz="half" idx="2"/>
          </p:nvPr>
        </p:nvSpPr>
        <p:spPr>
          <a:xfrm rot="16200000">
            <a:off x="-1029207" y="4680813"/>
            <a:ext cx="2758330" cy="365125"/>
          </a:xfrm>
          <a:prstGeom prst="rect">
            <a:avLst/>
          </a:prstGeom>
        </p:spPr>
        <p:txBody>
          <a:bodyPr vert="horz" lIns="91440" tIns="45720" rIns="91440" bIns="45720" rtlCol="0" anchor="ctr"/>
          <a:lstStyle>
            <a:lvl1pPr algn="l">
              <a:defRPr sz="1100">
                <a:solidFill>
                  <a:schemeClr val="tx1"/>
                </a:solidFill>
              </a:defRPr>
            </a:lvl1pPr>
          </a:lstStyle>
          <a:p>
            <a:fld id="{8C1E1FAD-7351-4908-963A-08EA8E4AB7A0}" type="datetimeFigureOut">
              <a:rPr lang="en-US" smtClean="0"/>
              <a:t>1/14/2024</a:t>
            </a:fld>
            <a:endParaRPr lang="en-US"/>
          </a:p>
        </p:txBody>
      </p:sp>
      <p:sp>
        <p:nvSpPr>
          <p:cNvPr id="5" name="Footer Placeholder 4">
            <a:extLst>
              <a:ext uri="{FF2B5EF4-FFF2-40B4-BE49-F238E27FC236}">
                <a16:creationId xmlns:a16="http://schemas.microsoft.com/office/drawing/2014/main" id="{D2B49E98-61B4-4398-B18F-534336EA1747}"/>
              </a:ext>
            </a:extLst>
          </p:cNvPr>
          <p:cNvSpPr>
            <a:spLocks noGrp="1"/>
          </p:cNvSpPr>
          <p:nvPr>
            <p:ph type="ftr" sz="quarter" idx="3"/>
          </p:nvPr>
        </p:nvSpPr>
        <p:spPr>
          <a:xfrm>
            <a:off x="661112" y="6356350"/>
            <a:ext cx="5509684" cy="365125"/>
          </a:xfrm>
          <a:prstGeom prst="rect">
            <a:avLst/>
          </a:prstGeom>
        </p:spPr>
        <p:txBody>
          <a:bodyPr vert="horz" lIns="91440" tIns="45720" rIns="91440" bIns="45720" rtlCol="0" anchor="ctr"/>
          <a:lstStyle>
            <a:lvl1pPr algn="l">
              <a:defRPr sz="11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A676DC5D-5820-4314-ADE6-9CD1C7D4AB68}"/>
              </a:ext>
            </a:extLst>
          </p:cNvPr>
          <p:cNvSpPr>
            <a:spLocks noGrp="1"/>
          </p:cNvSpPr>
          <p:nvPr>
            <p:ph type="sldNum" sz="quarter" idx="4"/>
          </p:nvPr>
        </p:nvSpPr>
        <p:spPr>
          <a:xfrm>
            <a:off x="10905482" y="6356350"/>
            <a:ext cx="1112082" cy="365125"/>
          </a:xfrm>
          <a:prstGeom prst="rect">
            <a:avLst/>
          </a:prstGeom>
        </p:spPr>
        <p:txBody>
          <a:bodyPr vert="horz" lIns="91440" tIns="45720" rIns="91440" bIns="45720" rtlCol="0" anchor="ctr"/>
          <a:lstStyle>
            <a:lvl1pPr algn="r">
              <a:defRPr sz="1100">
                <a:solidFill>
                  <a:schemeClr val="tx1"/>
                </a:solidFill>
              </a:defRPr>
            </a:lvl1pPr>
          </a:lstStyle>
          <a:p>
            <a:fld id="{1CF2D47E-0AF1-4C27-801F-64E3E5BF7F72}" type="slidenum">
              <a:rPr lang="en-US" smtClean="0"/>
              <a:t>‹#›</a:t>
            </a:fld>
            <a:endParaRPr lang="en-US"/>
          </a:p>
        </p:txBody>
      </p:sp>
      <p:grpSp>
        <p:nvGrpSpPr>
          <p:cNvPr id="7" name="Group 6">
            <a:extLst>
              <a:ext uri="{FF2B5EF4-FFF2-40B4-BE49-F238E27FC236}">
                <a16:creationId xmlns:a16="http://schemas.microsoft.com/office/drawing/2014/main" id="{23F5135F-115E-423C-BE4A-B56C35DC9F3E}"/>
              </a:ext>
            </a:extLst>
          </p:cNvPr>
          <p:cNvGrpSpPr/>
          <p:nvPr/>
        </p:nvGrpSpPr>
        <p:grpSpPr>
          <a:xfrm>
            <a:off x="174436" y="6356005"/>
            <a:ext cx="358083" cy="358083"/>
            <a:chOff x="4135740" y="1745599"/>
            <a:chExt cx="558732" cy="558732"/>
          </a:xfrm>
        </p:grpSpPr>
        <p:grpSp>
          <p:nvGrpSpPr>
            <p:cNvPr id="8" name="Group 7">
              <a:extLst>
                <a:ext uri="{FF2B5EF4-FFF2-40B4-BE49-F238E27FC236}">
                  <a16:creationId xmlns:a16="http://schemas.microsoft.com/office/drawing/2014/main" id="{82C1E318-0F1F-4920-8C7D-FBAC66631B54}"/>
                </a:ext>
              </a:extLst>
            </p:cNvPr>
            <p:cNvGrpSpPr/>
            <p:nvPr/>
          </p:nvGrpSpPr>
          <p:grpSpPr>
            <a:xfrm>
              <a:off x="4135740" y="1745599"/>
              <a:ext cx="558732" cy="558732"/>
              <a:chOff x="1028007" y="1706560"/>
              <a:chExt cx="575710" cy="575710"/>
            </a:xfrm>
          </p:grpSpPr>
          <p:cxnSp>
            <p:nvCxnSpPr>
              <p:cNvPr id="10" name="Straight Connector 9">
                <a:extLst>
                  <a:ext uri="{FF2B5EF4-FFF2-40B4-BE49-F238E27FC236}">
                    <a16:creationId xmlns:a16="http://schemas.microsoft.com/office/drawing/2014/main" id="{DE4A7237-B6EB-4FB7-8B68-7C27438D477D}"/>
                  </a:ext>
                </a:extLst>
              </p:cNvPr>
              <p:cNvCxnSpPr>
                <a:cxnSpLocks/>
              </p:cNvCxnSpPr>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4E00FDE-0838-4B5B-A782-6B6C92DB0A89}"/>
                  </a:ext>
                </a:extLst>
              </p:cNvPr>
              <p:cNvCxnSpPr>
                <a:cxnSpLocks/>
              </p:cNvCxnSpPr>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Oval 8">
              <a:extLst>
                <a:ext uri="{FF2B5EF4-FFF2-40B4-BE49-F238E27FC236}">
                  <a16:creationId xmlns:a16="http://schemas.microsoft.com/office/drawing/2014/main" id="{2BC1B2F3-8E83-4A70-B103-979C67EECED1}"/>
                </a:ext>
              </a:extLst>
            </p:cNvPr>
            <p:cNvSpPr/>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7008620"/>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2" r:id="rId6"/>
    <p:sldLayoutId id="2147483717" r:id="rId7"/>
    <p:sldLayoutId id="2147483713" r:id="rId8"/>
    <p:sldLayoutId id="2147483714" r:id="rId9"/>
    <p:sldLayoutId id="2147483715" r:id="rId10"/>
    <p:sldLayoutId id="2147483716" r:id="rId11"/>
  </p:sldLayoutIdLst>
  <p:txStyles>
    <p:titleStyle>
      <a:lvl1pPr algn="l" defTabSz="914400" rtl="0" eaLnBrk="1" latinLnBrk="0" hangingPunct="1">
        <a:lnSpc>
          <a:spcPct val="120000"/>
        </a:lnSpc>
        <a:spcBef>
          <a:spcPct val="0"/>
        </a:spcBef>
        <a:buNone/>
        <a:defRPr sz="4000" i="1" kern="1200">
          <a:solidFill>
            <a:srgbClr val="000000"/>
          </a:solidFill>
          <a:highlight>
            <a:srgbClr val="FFFF00"/>
          </a:highligh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Consolas" panose="020B0609020204030204" pitchFamily="49" charset="0"/>
        <a:buChar char="+"/>
        <a:defRPr sz="1400" kern="1200">
          <a:solidFill>
            <a:schemeClr val="tx1"/>
          </a:solidFill>
          <a:latin typeface="+mn-lt"/>
          <a:ea typeface="+mn-ea"/>
          <a:cs typeface="+mn-cs"/>
        </a:defRPr>
      </a:lvl2pPr>
      <a:lvl3pPr marL="64008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822960" indent="-228600" algn="l" defTabSz="914400" rtl="0" eaLnBrk="1" latinLnBrk="0" hangingPunct="1">
        <a:lnSpc>
          <a:spcPct val="120000"/>
        </a:lnSpc>
        <a:spcBef>
          <a:spcPts val="500"/>
        </a:spcBef>
        <a:buFont typeface="Consolas" panose="020B0609020204030204" pitchFamily="49" charset="0"/>
        <a:buChar char="+"/>
        <a:defRPr sz="1200" kern="1200">
          <a:solidFill>
            <a:schemeClr val="tx1"/>
          </a:solidFill>
          <a:latin typeface="+mn-lt"/>
          <a:ea typeface="+mn-ea"/>
          <a:cs typeface="+mn-cs"/>
        </a:defRPr>
      </a:lvl4pPr>
      <a:lvl5pPr marL="100584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8" name="Rectangle 25">
            <a:extLst>
              <a:ext uri="{FF2B5EF4-FFF2-40B4-BE49-F238E27FC236}">
                <a16:creationId xmlns:a16="http://schemas.microsoft.com/office/drawing/2014/main" id="{F341B9C2-0FBF-4B4B-A902-1AFFD384E7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Blurry beach of pastel colors">
            <a:extLst>
              <a:ext uri="{FF2B5EF4-FFF2-40B4-BE49-F238E27FC236}">
                <a16:creationId xmlns:a16="http://schemas.microsoft.com/office/drawing/2014/main" id="{A2A56D63-9CEC-4173-9B1D-8F648074ADDD}"/>
              </a:ext>
            </a:extLst>
          </p:cNvPr>
          <p:cNvPicPr>
            <a:picLocks noChangeAspect="1"/>
          </p:cNvPicPr>
          <p:nvPr/>
        </p:nvPicPr>
        <p:blipFill rotWithShape="1">
          <a:blip r:embed="rId2"/>
          <a:stretch/>
        </p:blipFill>
        <p:spPr>
          <a:xfrm>
            <a:off x="130491" y="0"/>
            <a:ext cx="11931017" cy="6711197"/>
          </a:xfrm>
          <a:prstGeom prst="rect">
            <a:avLst/>
          </a:prstGeom>
        </p:spPr>
      </p:pic>
      <p:sp>
        <p:nvSpPr>
          <p:cNvPr id="3" name="Subtitle 2">
            <a:extLst>
              <a:ext uri="{FF2B5EF4-FFF2-40B4-BE49-F238E27FC236}">
                <a16:creationId xmlns:a16="http://schemas.microsoft.com/office/drawing/2014/main" id="{2ECC69CE-9880-4F4E-9847-CF16B5C68E6F}"/>
              </a:ext>
            </a:extLst>
          </p:cNvPr>
          <p:cNvSpPr>
            <a:spLocks noGrp="1"/>
          </p:cNvSpPr>
          <p:nvPr>
            <p:ph type="subTitle" idx="1"/>
          </p:nvPr>
        </p:nvSpPr>
        <p:spPr>
          <a:xfrm>
            <a:off x="674703" y="735733"/>
            <a:ext cx="10910655" cy="5425370"/>
          </a:xfrm>
        </p:spPr>
        <p:txBody>
          <a:bodyPr>
            <a:normAutofit/>
          </a:bodyPr>
          <a:lstStyle/>
          <a:p>
            <a:pPr algn="ctr"/>
            <a:r>
              <a:rPr lang="en-US" sz="2000" dirty="0">
                <a:latin typeface="Georgia" panose="02040502050405020303" pitchFamily="18" charset="0"/>
              </a:rPr>
              <a:t>Jesus Appears to the Disciples</a:t>
            </a:r>
          </a:p>
          <a:p>
            <a:pPr algn="ctr"/>
            <a:endParaRPr lang="en-US" sz="2000" dirty="0">
              <a:latin typeface="Georgia" panose="02040502050405020303" pitchFamily="18" charset="0"/>
            </a:endParaRPr>
          </a:p>
          <a:p>
            <a:r>
              <a:rPr lang="en-US" sz="2000" dirty="0">
                <a:latin typeface="Georgia" panose="02040502050405020303" pitchFamily="18" charset="0"/>
              </a:rPr>
              <a:t>When it was evening on that day, the first day of the week, and the doors of the house where the disciples had met were locked for fear of the Jews, Jesus came and stood among them and said, “Peace be with you.” After he said this, he showed them his hands and his side. Then the disciples rejoiced when they saw the Lord. Jesus said to them again, “Peace be with you. As the Father has sent me, so I send you.” When he had said this, he breathed on them and said to them, “Receive the Holy Spirit.     John 20:19-22 </a:t>
            </a:r>
          </a:p>
        </p:txBody>
      </p:sp>
      <p:grpSp>
        <p:nvGrpSpPr>
          <p:cNvPr id="39" name="Group 27">
            <a:extLst>
              <a:ext uri="{FF2B5EF4-FFF2-40B4-BE49-F238E27FC236}">
                <a16:creationId xmlns:a16="http://schemas.microsoft.com/office/drawing/2014/main" id="{A4CE093B-B8CB-40B0-9E0D-B2EC39FF72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29" name="Group 28">
              <a:extLst>
                <a:ext uri="{FF2B5EF4-FFF2-40B4-BE49-F238E27FC236}">
                  <a16:creationId xmlns:a16="http://schemas.microsoft.com/office/drawing/2014/main" id="{34272B2A-538C-4D77-838A-61EFB21C933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31" name="Straight Connector 30">
                <a:extLst>
                  <a:ext uri="{FF2B5EF4-FFF2-40B4-BE49-F238E27FC236}">
                    <a16:creationId xmlns:a16="http://schemas.microsoft.com/office/drawing/2014/main" id="{20179CEF-C4DA-4AF9-825E-8A16099E9EB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1">
                <a:extLst>
                  <a:ext uri="{FF2B5EF4-FFF2-40B4-BE49-F238E27FC236}">
                    <a16:creationId xmlns:a16="http://schemas.microsoft.com/office/drawing/2014/main" id="{7FCA724B-35D4-4E12-8050-B7CAB3BB39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 name="Oval 29">
              <a:extLst>
                <a:ext uri="{FF2B5EF4-FFF2-40B4-BE49-F238E27FC236}">
                  <a16:creationId xmlns:a16="http://schemas.microsoft.com/office/drawing/2014/main" id="{14C8662F-C43E-4129-81EC-CA88B2655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02323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flip="none" rotWithShape="1">
            <a:gsLst>
              <a:gs pos="0">
                <a:schemeClr val="accent4">
                  <a:lumMod val="0"/>
                  <a:lumOff val="100000"/>
                </a:schemeClr>
              </a:gs>
              <a:gs pos="34000">
                <a:schemeClr val="accent4">
                  <a:lumMod val="0"/>
                  <a:lumOff val="100000"/>
                </a:schemeClr>
              </a:gs>
              <a:gs pos="86000">
                <a:schemeClr val="accent4">
                  <a:lumMod val="100000"/>
                </a:schemeClr>
              </a:gs>
            </a:gsLst>
            <a:path path="circle">
              <a:fillToRect l="50000" t="-80000" r="50000" b="180000"/>
            </a:path>
            <a:tileRect/>
          </a:gradFill>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747111" y="2203876"/>
            <a:ext cx="11326427" cy="830997"/>
          </a:xfrm>
          <a:prstGeom prst="rect">
            <a:avLst/>
          </a:prstGeom>
          <a:noFill/>
        </p:spPr>
        <p:txBody>
          <a:bodyPr wrap="square" rtlCol="0">
            <a:spAutoFit/>
          </a:bodyPr>
          <a:lstStyle/>
          <a:p>
            <a:r>
              <a:rPr lang="en-US" sz="2400" dirty="0">
                <a:latin typeface="Georgia" panose="02040502050405020303" pitchFamily="18" charset="0"/>
              </a:rPr>
              <a:t>What dreams am I not pursuing, what opportunities am I currently passing</a:t>
            </a:r>
          </a:p>
          <a:p>
            <a:r>
              <a:rPr lang="en-US" sz="2400" dirty="0">
                <a:latin typeface="Georgia" panose="02040502050405020303" pitchFamily="18" charset="0"/>
              </a:rPr>
              <a:t>up, and what projects or activities am I not attempting?</a:t>
            </a:r>
          </a:p>
        </p:txBody>
      </p:sp>
    </p:spTree>
    <p:extLst>
      <p:ext uri="{BB962C8B-B14F-4D97-AF65-F5344CB8AC3E}">
        <p14:creationId xmlns:p14="http://schemas.microsoft.com/office/powerpoint/2010/main" val="106180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flip="none" rotWithShape="1">
            <a:gsLst>
              <a:gs pos="0">
                <a:schemeClr val="accent4">
                  <a:lumMod val="0"/>
                  <a:lumOff val="100000"/>
                </a:schemeClr>
              </a:gs>
              <a:gs pos="12000">
                <a:schemeClr val="accent4">
                  <a:lumMod val="0"/>
                  <a:lumOff val="100000"/>
                </a:schemeClr>
              </a:gs>
              <a:gs pos="94000">
                <a:schemeClr val="accent4">
                  <a:lumMod val="100000"/>
                </a:schemeClr>
              </a:gs>
            </a:gsLst>
            <a:path path="circle">
              <a:fillToRect l="100000" b="100000"/>
            </a:path>
            <a:tileRect t="-100000" r="-100000"/>
          </a:gradFill>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747111" y="2203876"/>
            <a:ext cx="11326427" cy="1569660"/>
          </a:xfrm>
          <a:prstGeom prst="rect">
            <a:avLst/>
          </a:prstGeom>
          <a:noFill/>
        </p:spPr>
        <p:txBody>
          <a:bodyPr wrap="square" rtlCol="0">
            <a:spAutoFit/>
          </a:bodyPr>
          <a:lstStyle/>
          <a:p>
            <a:r>
              <a:rPr lang="en-US" sz="2400" dirty="0">
                <a:latin typeface="Georgia" panose="02040502050405020303" pitchFamily="18" charset="0"/>
              </a:rPr>
              <a:t>What makes me afraid?</a:t>
            </a:r>
          </a:p>
          <a:p>
            <a:endParaRPr lang="en-US" sz="2400" dirty="0">
              <a:latin typeface="Georgia" panose="02040502050405020303" pitchFamily="18" charset="0"/>
            </a:endParaRPr>
          </a:p>
          <a:p>
            <a:r>
              <a:rPr lang="en-US" sz="2400" dirty="0">
                <a:latin typeface="Georgia" panose="02040502050405020303" pitchFamily="18" charset="0"/>
              </a:rPr>
              <a:t>Try to be specific in naming the fears, such as fear of being rejected, failing,</a:t>
            </a:r>
          </a:p>
          <a:p>
            <a:r>
              <a:rPr lang="en-US" sz="2400" dirty="0">
                <a:latin typeface="Georgia" panose="02040502050405020303" pitchFamily="18" charset="0"/>
              </a:rPr>
              <a:t>or looking foolish—to name a few.</a:t>
            </a:r>
          </a:p>
        </p:txBody>
      </p:sp>
    </p:spTree>
    <p:extLst>
      <p:ext uri="{BB962C8B-B14F-4D97-AF65-F5344CB8AC3E}">
        <p14:creationId xmlns:p14="http://schemas.microsoft.com/office/powerpoint/2010/main" val="3291365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747111" y="2203876"/>
            <a:ext cx="11326427" cy="1938992"/>
          </a:xfrm>
          <a:prstGeom prst="rect">
            <a:avLst/>
          </a:prstGeom>
          <a:noFill/>
        </p:spPr>
        <p:txBody>
          <a:bodyPr wrap="square" rtlCol="0">
            <a:spAutoFit/>
          </a:bodyPr>
          <a:lstStyle/>
          <a:p>
            <a:r>
              <a:rPr lang="en-US" sz="2400" dirty="0">
                <a:latin typeface="Georgia" panose="02040502050405020303" pitchFamily="18" charset="0"/>
              </a:rPr>
              <a:t>Imagine a situation where one or more of those fears became a reality and</a:t>
            </a:r>
          </a:p>
          <a:p>
            <a:r>
              <a:rPr lang="en-US" sz="2400" dirty="0">
                <a:latin typeface="Georgia" panose="02040502050405020303" pitchFamily="18" charset="0"/>
              </a:rPr>
              <a:t>happened.</a:t>
            </a:r>
          </a:p>
          <a:p>
            <a:r>
              <a:rPr lang="en-US" sz="2400" dirty="0">
                <a:latin typeface="Georgia" panose="02040502050405020303" pitchFamily="18" charset="0"/>
              </a:rPr>
              <a:t>	○ 	Could you recover from such a thing?</a:t>
            </a:r>
          </a:p>
          <a:p>
            <a:r>
              <a:rPr lang="en-US" sz="2400" dirty="0">
                <a:latin typeface="Georgia" panose="02040502050405020303" pitchFamily="18" charset="0"/>
              </a:rPr>
              <a:t>	○ 	What things might you learn from the experience?</a:t>
            </a:r>
          </a:p>
          <a:p>
            <a:r>
              <a:rPr lang="en-US" sz="2400" dirty="0">
                <a:latin typeface="Georgia" panose="02040502050405020303" pitchFamily="18" charset="0"/>
              </a:rPr>
              <a:t>	○	In what ways would God be with you at such a time?</a:t>
            </a:r>
          </a:p>
        </p:txBody>
      </p:sp>
    </p:spTree>
    <p:extLst>
      <p:ext uri="{BB962C8B-B14F-4D97-AF65-F5344CB8AC3E}">
        <p14:creationId xmlns:p14="http://schemas.microsoft.com/office/powerpoint/2010/main" val="3733226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8" name="Rectangle 25">
            <a:extLst>
              <a:ext uri="{FF2B5EF4-FFF2-40B4-BE49-F238E27FC236}">
                <a16:creationId xmlns:a16="http://schemas.microsoft.com/office/drawing/2014/main" id="{F341B9C2-0FBF-4B4B-A902-1AFFD384E7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Blurry beach of pastel colors">
            <a:extLst>
              <a:ext uri="{FF2B5EF4-FFF2-40B4-BE49-F238E27FC236}">
                <a16:creationId xmlns:a16="http://schemas.microsoft.com/office/drawing/2014/main" id="{A2A56D63-9CEC-4173-9B1D-8F648074ADDD}"/>
              </a:ext>
            </a:extLst>
          </p:cNvPr>
          <p:cNvPicPr>
            <a:picLocks noChangeAspect="1"/>
          </p:cNvPicPr>
          <p:nvPr/>
        </p:nvPicPr>
        <p:blipFill rotWithShape="1">
          <a:blip r:embed="rId2"/>
          <a:stretch/>
        </p:blipFill>
        <p:spPr>
          <a:xfrm>
            <a:off x="130491" y="0"/>
            <a:ext cx="11931017" cy="6711197"/>
          </a:xfrm>
          <a:prstGeom prst="rect">
            <a:avLst/>
          </a:prstGeom>
        </p:spPr>
      </p:pic>
      <p:sp>
        <p:nvSpPr>
          <p:cNvPr id="3" name="Subtitle 2">
            <a:extLst>
              <a:ext uri="{FF2B5EF4-FFF2-40B4-BE49-F238E27FC236}">
                <a16:creationId xmlns:a16="http://schemas.microsoft.com/office/drawing/2014/main" id="{2ECC69CE-9880-4F4E-9847-CF16B5C68E6F}"/>
              </a:ext>
            </a:extLst>
          </p:cNvPr>
          <p:cNvSpPr>
            <a:spLocks noGrp="1"/>
          </p:cNvSpPr>
          <p:nvPr>
            <p:ph type="subTitle" idx="1"/>
          </p:nvPr>
        </p:nvSpPr>
        <p:spPr>
          <a:xfrm>
            <a:off x="1184383" y="843748"/>
            <a:ext cx="10375683" cy="5170503"/>
          </a:xfrm>
        </p:spPr>
        <p:txBody>
          <a:bodyPr>
            <a:normAutofit/>
          </a:bodyPr>
          <a:lstStyle/>
          <a:p>
            <a:pPr algn="ctr"/>
            <a:endParaRPr lang="en-US" sz="2000" dirty="0">
              <a:latin typeface="Georgia" panose="02040502050405020303" pitchFamily="18" charset="0"/>
            </a:endParaRPr>
          </a:p>
          <a:p>
            <a:pPr algn="ctr"/>
            <a:r>
              <a:rPr lang="en-US" sz="2000" dirty="0">
                <a:latin typeface="Georgia" panose="02040502050405020303" pitchFamily="18" charset="0"/>
              </a:rPr>
              <a:t>Paul Speaks to the Philippians</a:t>
            </a:r>
          </a:p>
          <a:p>
            <a:pPr algn="ctr"/>
            <a:endParaRPr lang="en-US" sz="2000" dirty="0">
              <a:latin typeface="Georgia" panose="02040502050405020303" pitchFamily="18" charset="0"/>
            </a:endParaRPr>
          </a:p>
          <a:p>
            <a:r>
              <a:rPr lang="en-US" sz="2000" dirty="0">
                <a:latin typeface="Georgia" panose="02040502050405020303" pitchFamily="18" charset="0"/>
              </a:rPr>
              <a:t>Do not worry about anything, but in everything by prayer and supplication with thanksgiving let your requests be made known to God.  And the peace of God, which surpasses all understanding, will guard your hearts and your minds in Christ Jesus.  Philippians 4:6-7</a:t>
            </a:r>
          </a:p>
        </p:txBody>
      </p:sp>
      <p:grpSp>
        <p:nvGrpSpPr>
          <p:cNvPr id="39" name="Group 27">
            <a:extLst>
              <a:ext uri="{FF2B5EF4-FFF2-40B4-BE49-F238E27FC236}">
                <a16:creationId xmlns:a16="http://schemas.microsoft.com/office/drawing/2014/main" id="{A4CE093B-B8CB-40B0-9E0D-B2EC39FF72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29" name="Group 28">
              <a:extLst>
                <a:ext uri="{FF2B5EF4-FFF2-40B4-BE49-F238E27FC236}">
                  <a16:creationId xmlns:a16="http://schemas.microsoft.com/office/drawing/2014/main" id="{34272B2A-538C-4D77-838A-61EFB21C933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31" name="Straight Connector 30">
                <a:extLst>
                  <a:ext uri="{FF2B5EF4-FFF2-40B4-BE49-F238E27FC236}">
                    <a16:creationId xmlns:a16="http://schemas.microsoft.com/office/drawing/2014/main" id="{20179CEF-C4DA-4AF9-825E-8A16099E9EB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1">
                <a:extLst>
                  <a:ext uri="{FF2B5EF4-FFF2-40B4-BE49-F238E27FC236}">
                    <a16:creationId xmlns:a16="http://schemas.microsoft.com/office/drawing/2014/main" id="{7FCA724B-35D4-4E12-8050-B7CAB3BB39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 name="Oval 29">
              <a:extLst>
                <a:ext uri="{FF2B5EF4-FFF2-40B4-BE49-F238E27FC236}">
                  <a16:creationId xmlns:a16="http://schemas.microsoft.com/office/drawing/2014/main" id="{14C8662F-C43E-4129-81EC-CA88B2655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08642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D4D16B1-0E8E-44A4-A7C5-9D0951100CB7}"/>
              </a:ext>
            </a:extLst>
          </p:cNvPr>
          <p:cNvPicPr>
            <a:picLocks noChangeAspect="1"/>
          </p:cNvPicPr>
          <p:nvPr/>
        </p:nvPicPr>
        <p:blipFill>
          <a:blip r:embed="rId2"/>
          <a:stretch>
            <a:fillRect/>
          </a:stretch>
        </p:blipFill>
        <p:spPr>
          <a:xfrm>
            <a:off x="962723" y="2922988"/>
            <a:ext cx="10266554" cy="1012024"/>
          </a:xfrm>
          <a:prstGeom prst="rect">
            <a:avLst/>
          </a:prstGeom>
        </p:spPr>
      </p:pic>
      <p:pic>
        <p:nvPicPr>
          <p:cNvPr id="6" name="Picture 5">
            <a:extLst>
              <a:ext uri="{FF2B5EF4-FFF2-40B4-BE49-F238E27FC236}">
                <a16:creationId xmlns:a16="http://schemas.microsoft.com/office/drawing/2014/main" id="{47DE0DC7-8093-4087-814F-241D3131B537}"/>
              </a:ext>
            </a:extLst>
          </p:cNvPr>
          <p:cNvPicPr>
            <a:picLocks noChangeAspect="1"/>
          </p:cNvPicPr>
          <p:nvPr/>
        </p:nvPicPr>
        <p:blipFill>
          <a:blip r:embed="rId2"/>
          <a:stretch>
            <a:fillRect/>
          </a:stretch>
        </p:blipFill>
        <p:spPr>
          <a:xfrm>
            <a:off x="962723" y="2922988"/>
            <a:ext cx="10266554" cy="1012024"/>
          </a:xfrm>
          <a:prstGeom prst="rect">
            <a:avLst/>
          </a:prstGeom>
        </p:spPr>
      </p:pic>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a:gsLst>
              <a:gs pos="0">
                <a:schemeClr val="accent4">
                  <a:lumMod val="0"/>
                  <a:lumOff val="100000"/>
                </a:schemeClr>
              </a:gs>
              <a:gs pos="84000">
                <a:schemeClr val="accent4">
                  <a:lumMod val="0"/>
                  <a:lumOff val="100000"/>
                </a:schemeClr>
              </a:gs>
              <a:gs pos="100000">
                <a:schemeClr val="accent4">
                  <a:lumMod val="100000"/>
                </a:schemeClr>
              </a:gs>
            </a:gsLst>
            <a:path path="circle">
              <a:fillToRect l="50000" t="-80000" r="50000" b="180000"/>
            </a:path>
          </a:gradFill>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1218122" y="1100322"/>
            <a:ext cx="9755753" cy="1569660"/>
          </a:xfrm>
          <a:prstGeom prst="rect">
            <a:avLst/>
          </a:prstGeom>
          <a:noFill/>
        </p:spPr>
        <p:txBody>
          <a:bodyPr wrap="square" rtlCol="0">
            <a:spAutoFit/>
          </a:bodyPr>
          <a:lstStyle/>
          <a:p>
            <a:pPr algn="ctr"/>
            <a:r>
              <a:rPr lang="en-US" sz="2400" b="1" dirty="0">
                <a:latin typeface="Georgia" panose="02040502050405020303" pitchFamily="18" charset="0"/>
              </a:rPr>
              <a:t>Apply Scripture to Your Life</a:t>
            </a:r>
          </a:p>
          <a:p>
            <a:endParaRPr lang="en-US" sz="2400" dirty="0">
              <a:latin typeface="Georgia" panose="02040502050405020303" pitchFamily="18" charset="0"/>
            </a:endParaRPr>
          </a:p>
          <a:p>
            <a:r>
              <a:rPr lang="en-US" sz="2400" dirty="0">
                <a:latin typeface="Georgia" panose="02040502050405020303" pitchFamily="18" charset="0"/>
              </a:rPr>
              <a:t>In what ways would following the advice found in Philippians help</a:t>
            </a:r>
          </a:p>
          <a:p>
            <a:r>
              <a:rPr lang="en-US" sz="2400" dirty="0">
                <a:latin typeface="Georgia" panose="02040502050405020303" pitchFamily="18" charset="0"/>
              </a:rPr>
              <a:t>overcome your fears?</a:t>
            </a:r>
          </a:p>
        </p:txBody>
      </p:sp>
      <p:pic>
        <p:nvPicPr>
          <p:cNvPr id="9" name="Picture 8">
            <a:extLst>
              <a:ext uri="{FF2B5EF4-FFF2-40B4-BE49-F238E27FC236}">
                <a16:creationId xmlns:a16="http://schemas.microsoft.com/office/drawing/2014/main" id="{9D8D198C-B998-4460-A59C-2E6FFD5D68E5}"/>
              </a:ext>
            </a:extLst>
          </p:cNvPr>
          <p:cNvPicPr>
            <a:picLocks noChangeAspect="1"/>
          </p:cNvPicPr>
          <p:nvPr/>
        </p:nvPicPr>
        <p:blipFill>
          <a:blip r:embed="rId3"/>
          <a:stretch>
            <a:fillRect/>
          </a:stretch>
        </p:blipFill>
        <p:spPr>
          <a:xfrm>
            <a:off x="1100662" y="2598446"/>
            <a:ext cx="9755754" cy="1005927"/>
          </a:xfrm>
          <a:prstGeom prst="rect">
            <a:avLst/>
          </a:prstGeom>
        </p:spPr>
      </p:pic>
      <p:sp>
        <p:nvSpPr>
          <p:cNvPr id="2" name="TextBox 1">
            <a:extLst>
              <a:ext uri="{FF2B5EF4-FFF2-40B4-BE49-F238E27FC236}">
                <a16:creationId xmlns:a16="http://schemas.microsoft.com/office/drawing/2014/main" id="{72023E09-2B49-4F44-A278-529DF0813DA8}"/>
              </a:ext>
            </a:extLst>
          </p:cNvPr>
          <p:cNvSpPr txBox="1"/>
          <p:nvPr/>
        </p:nvSpPr>
        <p:spPr>
          <a:xfrm>
            <a:off x="1218122" y="4500076"/>
            <a:ext cx="9620538" cy="1536703"/>
          </a:xfrm>
          <a:prstGeom prst="rect">
            <a:avLst/>
          </a:prstGeom>
          <a:solidFill>
            <a:schemeClr val="accent4">
              <a:lumMod val="40000"/>
              <a:lumOff val="60000"/>
            </a:schemeClr>
          </a:solidFill>
        </p:spPr>
        <p:txBody>
          <a:bodyPr wrap="square" rtlCol="0">
            <a:spAutoFit/>
          </a:bodyPr>
          <a:lstStyle/>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Do not worry about anything, but in everything by prayer and supplication with thanksgiving let your requests be made known to God.  And the peace of God, which surpasses all understanding, will guard your hearts and your minds in Christ Jesus.  Philippians 4:6-7</a:t>
            </a:r>
          </a:p>
        </p:txBody>
      </p:sp>
    </p:spTree>
    <p:extLst>
      <p:ext uri="{BB962C8B-B14F-4D97-AF65-F5344CB8AC3E}">
        <p14:creationId xmlns:p14="http://schemas.microsoft.com/office/powerpoint/2010/main" val="2404247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50000" t="50000" r="50000" b="50000"/>
            </a:path>
            <a:tileRect/>
          </a:gradFill>
          <a:ln>
            <a:solidFill>
              <a:srgbClr val="7030A0"/>
            </a:solidFill>
          </a:ln>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1421304" y="2184826"/>
            <a:ext cx="9141921" cy="2677656"/>
          </a:xfrm>
          <a:prstGeom prst="rect">
            <a:avLst/>
          </a:prstGeom>
          <a:noFill/>
        </p:spPr>
        <p:txBody>
          <a:bodyPr wrap="square" rtlCol="0">
            <a:spAutoFit/>
          </a:bodyPr>
          <a:lstStyle/>
          <a:p>
            <a:r>
              <a:rPr lang="en-US" sz="2400" dirty="0">
                <a:latin typeface="Georgia" panose="02040502050405020303" pitchFamily="18" charset="0"/>
              </a:rPr>
              <a:t>Break Out Room – Discussion </a:t>
            </a:r>
          </a:p>
          <a:p>
            <a:endParaRPr lang="en-US" sz="2400" dirty="0">
              <a:latin typeface="Georgia" panose="02040502050405020303" pitchFamily="18" charset="0"/>
            </a:endParaRPr>
          </a:p>
          <a:p>
            <a:r>
              <a:rPr lang="en-US" sz="2400" dirty="0">
                <a:latin typeface="Georgia" panose="02040502050405020303" pitchFamily="18" charset="0"/>
              </a:rPr>
              <a:t>Recall times when you were afraid, and God provided you with assurance and peace. </a:t>
            </a:r>
          </a:p>
          <a:p>
            <a:endParaRPr lang="en-US" sz="2400" dirty="0">
              <a:latin typeface="Georgia" panose="02040502050405020303" pitchFamily="18" charset="0"/>
            </a:endParaRPr>
          </a:p>
          <a:p>
            <a:r>
              <a:rPr lang="en-US" sz="2400" dirty="0">
                <a:latin typeface="Georgia" panose="02040502050405020303" pitchFamily="18" charset="0"/>
              </a:rPr>
              <a:t>Consider the circumstances of one of those times that stand out for you—where and when.</a:t>
            </a:r>
          </a:p>
        </p:txBody>
      </p:sp>
    </p:spTree>
    <p:extLst>
      <p:ext uri="{BB962C8B-B14F-4D97-AF65-F5344CB8AC3E}">
        <p14:creationId xmlns:p14="http://schemas.microsoft.com/office/powerpoint/2010/main" val="282437257"/>
      </p:ext>
    </p:extLst>
  </p:cSld>
  <p:clrMapOvr>
    <a:masterClrMapping/>
  </p:clrMapOvr>
</p:sld>
</file>

<file path=ppt/theme/theme1.xml><?xml version="1.0" encoding="utf-8"?>
<a:theme xmlns:a="http://schemas.openxmlformats.org/drawingml/2006/main" name="StreetscapeVTI">
  <a:themeElements>
    <a:clrScheme name="Streetscape2">
      <a:dk1>
        <a:sysClr val="windowText" lastClr="000000"/>
      </a:dk1>
      <a:lt1>
        <a:srgbClr val="FFFFFF"/>
      </a:lt1>
      <a:dk2>
        <a:srgbClr val="191919"/>
      </a:dk2>
      <a:lt2>
        <a:srgbClr val="F3F2EE"/>
      </a:lt2>
      <a:accent1>
        <a:srgbClr val="448885"/>
      </a:accent1>
      <a:accent2>
        <a:srgbClr val="627C58"/>
      </a:accent2>
      <a:accent3>
        <a:srgbClr val="848358"/>
      </a:accent3>
      <a:accent4>
        <a:srgbClr val="547096"/>
      </a:accent4>
      <a:accent5>
        <a:srgbClr val="646464"/>
      </a:accent5>
      <a:accent6>
        <a:srgbClr val="A8A8A8"/>
      </a:accent6>
      <a:hlink>
        <a:srgbClr val="0563C1"/>
      </a:hlink>
      <a:folHlink>
        <a:srgbClr val="954F72"/>
      </a:folHlink>
    </a:clrScheme>
    <a:fontScheme name="Street">
      <a:majorFont>
        <a:latin typeface="Franklin Gothic Heavy"/>
        <a:ea typeface=""/>
        <a:cs typeface=""/>
      </a:majorFont>
      <a:minorFont>
        <a:latin typeface="Consola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accent4">
            <a:lumMod val="40000"/>
            <a:lumOff val="60000"/>
          </a:schemeClr>
        </a:solidFill>
      </a:spPr>
      <a:bodyPr wrap="square" rtlCol="0">
        <a:spAutoFit/>
      </a:bodyPr>
      <a:lstStyle>
        <a:defPPr algn="l">
          <a:defRPr dirty="0"/>
        </a:defPPr>
      </a:lstStyle>
    </a:txDef>
  </a:objectDefaults>
  <a:extraClrSchemeLst/>
  <a:extLst>
    <a:ext uri="{05A4C25C-085E-4340-85A3-A5531E510DB2}">
      <thm15:themeFamily xmlns:thm15="http://schemas.microsoft.com/office/thememl/2012/main" name="StreetscapeVTI" id="{B20F88EA-96D0-4E96-9207-A1488DAC5867}" vid="{3F7E5CFE-E584-4E58-A75E-141AC45B1490}"/>
    </a:ext>
  </a:extLst>
</a:theme>
</file>

<file path=docProps/app.xml><?xml version="1.0" encoding="utf-8"?>
<Properties xmlns="http://schemas.openxmlformats.org/officeDocument/2006/extended-properties" xmlns:vt="http://schemas.openxmlformats.org/officeDocument/2006/docPropsVTypes">
  <TotalTime>1670</TotalTime>
  <Words>397</Words>
  <Application>Microsoft Office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Consolas</vt:lpstr>
      <vt:lpstr>Franklin Gothic Heavy</vt:lpstr>
      <vt:lpstr>Georgia</vt:lpstr>
      <vt:lpstr>StreetscapeVTI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Wright</dc:creator>
  <cp:lastModifiedBy>Suzanne Wright</cp:lastModifiedBy>
  <cp:revision>2</cp:revision>
  <dcterms:created xsi:type="dcterms:W3CDTF">2022-03-05T12:27:17Z</dcterms:created>
  <dcterms:modified xsi:type="dcterms:W3CDTF">2024-01-14T18:51:52Z</dcterms:modified>
</cp:coreProperties>
</file>