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69" r:id="rId2"/>
    <p:sldId id="256" r:id="rId3"/>
    <p:sldId id="258" r:id="rId4"/>
    <p:sldId id="266" r:id="rId5"/>
    <p:sldId id="267" r:id="rId6"/>
    <p:sldId id="268" r:id="rId7"/>
    <p:sldId id="261" r:id="rId8"/>
    <p:sldId id="260" r:id="rId9"/>
    <p:sldId id="265"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E910FE-E4CF-4777-86B4-8D6ECF98FCCE}" v="5" dt="2022-03-21T23:11:07.5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anne Wright" userId="e91c01fe-ba93-4070-871f-03ae6a57a543" providerId="ADAL" clId="{4EE910FE-E4CF-4777-86B4-8D6ECF98FCCE}"/>
    <pc:docChg chg="undo custSel addSld delSld modSld sldOrd">
      <pc:chgData name="Suzanne Wright" userId="e91c01fe-ba93-4070-871f-03ae6a57a543" providerId="ADAL" clId="{4EE910FE-E4CF-4777-86B4-8D6ECF98FCCE}" dt="2022-03-23T21:49:40.376" v="881" actId="1076"/>
      <pc:docMkLst>
        <pc:docMk/>
      </pc:docMkLst>
      <pc:sldChg chg="modSp mod">
        <pc:chgData name="Suzanne Wright" userId="e91c01fe-ba93-4070-871f-03ae6a57a543" providerId="ADAL" clId="{4EE910FE-E4CF-4777-86B4-8D6ECF98FCCE}" dt="2022-03-21T20:38:42.359" v="154" actId="20577"/>
        <pc:sldMkLst>
          <pc:docMk/>
          <pc:sldMk cId="802323029" sldId="256"/>
        </pc:sldMkLst>
        <pc:spChg chg="mod">
          <ac:chgData name="Suzanne Wright" userId="e91c01fe-ba93-4070-871f-03ae6a57a543" providerId="ADAL" clId="{4EE910FE-E4CF-4777-86B4-8D6ECF98FCCE}" dt="2022-03-21T20:38:42.359" v="154" actId="20577"/>
          <ac:spMkLst>
            <pc:docMk/>
            <pc:sldMk cId="802323029" sldId="256"/>
            <ac:spMk id="3" creationId="{2ECC69CE-9880-4F4E-9847-CF16B5C68E6F}"/>
          </ac:spMkLst>
        </pc:spChg>
      </pc:sldChg>
      <pc:sldChg chg="modSp mod">
        <pc:chgData name="Suzanne Wright" userId="e91c01fe-ba93-4070-871f-03ae6a57a543" providerId="ADAL" clId="{4EE910FE-E4CF-4777-86B4-8D6ECF98FCCE}" dt="2022-03-21T22:31:45.482" v="572" actId="313"/>
        <pc:sldMkLst>
          <pc:docMk/>
          <pc:sldMk cId="106180910" sldId="258"/>
        </pc:sldMkLst>
        <pc:spChg chg="mod">
          <ac:chgData name="Suzanne Wright" userId="e91c01fe-ba93-4070-871f-03ae6a57a543" providerId="ADAL" clId="{4EE910FE-E4CF-4777-86B4-8D6ECF98FCCE}" dt="2022-03-21T22:31:45.482" v="572" actId="313"/>
          <ac:spMkLst>
            <pc:docMk/>
            <pc:sldMk cId="106180910" sldId="258"/>
            <ac:spMk id="4" creationId="{18B9A688-5788-4CBD-83F4-038BA7E1D142}"/>
          </ac:spMkLst>
        </pc:spChg>
      </pc:sldChg>
      <pc:sldChg chg="modSp mod">
        <pc:chgData name="Suzanne Wright" userId="e91c01fe-ba93-4070-871f-03ae6a57a543" providerId="ADAL" clId="{4EE910FE-E4CF-4777-86B4-8D6ECF98FCCE}" dt="2022-03-21T22:43:11.241" v="760" actId="20577"/>
        <pc:sldMkLst>
          <pc:docMk/>
          <pc:sldMk cId="3733226473" sldId="260"/>
        </pc:sldMkLst>
        <pc:spChg chg="mod">
          <ac:chgData name="Suzanne Wright" userId="e91c01fe-ba93-4070-871f-03ae6a57a543" providerId="ADAL" clId="{4EE910FE-E4CF-4777-86B4-8D6ECF98FCCE}" dt="2022-03-21T22:43:11.241" v="760" actId="20577"/>
          <ac:spMkLst>
            <pc:docMk/>
            <pc:sldMk cId="3733226473" sldId="260"/>
            <ac:spMk id="4" creationId="{18B9A688-5788-4CBD-83F4-038BA7E1D142}"/>
          </ac:spMkLst>
        </pc:spChg>
      </pc:sldChg>
      <pc:sldChg chg="modSp mod">
        <pc:chgData name="Suzanne Wright" userId="e91c01fe-ba93-4070-871f-03ae6a57a543" providerId="ADAL" clId="{4EE910FE-E4CF-4777-86B4-8D6ECF98FCCE}" dt="2022-03-21T22:40:01.698" v="709" actId="255"/>
        <pc:sldMkLst>
          <pc:docMk/>
          <pc:sldMk cId="2008642966" sldId="261"/>
        </pc:sldMkLst>
        <pc:spChg chg="mod">
          <ac:chgData name="Suzanne Wright" userId="e91c01fe-ba93-4070-871f-03ae6a57a543" providerId="ADAL" clId="{4EE910FE-E4CF-4777-86B4-8D6ECF98FCCE}" dt="2022-03-21T22:40:01.698" v="709" actId="255"/>
          <ac:spMkLst>
            <pc:docMk/>
            <pc:sldMk cId="2008642966" sldId="261"/>
            <ac:spMk id="3" creationId="{2ECC69CE-9880-4F4E-9847-CF16B5C68E6F}"/>
          </ac:spMkLst>
        </pc:spChg>
      </pc:sldChg>
      <pc:sldChg chg="modSp mod">
        <pc:chgData name="Suzanne Wright" userId="e91c01fe-ba93-4070-871f-03ae6a57a543" providerId="ADAL" clId="{4EE910FE-E4CF-4777-86B4-8D6ECF98FCCE}" dt="2022-03-21T23:00:37.108" v="772" actId="1076"/>
        <pc:sldMkLst>
          <pc:docMk/>
          <pc:sldMk cId="282437257" sldId="265"/>
        </pc:sldMkLst>
        <pc:spChg chg="mod">
          <ac:chgData name="Suzanne Wright" userId="e91c01fe-ba93-4070-871f-03ae6a57a543" providerId="ADAL" clId="{4EE910FE-E4CF-4777-86B4-8D6ECF98FCCE}" dt="2022-03-21T23:00:37.108" v="772" actId="1076"/>
          <ac:spMkLst>
            <pc:docMk/>
            <pc:sldMk cId="282437257" sldId="265"/>
            <ac:spMk id="4" creationId="{18B9A688-5788-4CBD-83F4-038BA7E1D142}"/>
          </ac:spMkLst>
        </pc:spChg>
      </pc:sldChg>
      <pc:sldChg chg="modSp mod">
        <pc:chgData name="Suzanne Wright" userId="e91c01fe-ba93-4070-871f-03ae6a57a543" providerId="ADAL" clId="{4EE910FE-E4CF-4777-86B4-8D6ECF98FCCE}" dt="2022-03-21T22:35:07.404" v="619" actId="14100"/>
        <pc:sldMkLst>
          <pc:docMk/>
          <pc:sldMk cId="1702565623" sldId="266"/>
        </pc:sldMkLst>
        <pc:spChg chg="mod">
          <ac:chgData name="Suzanne Wright" userId="e91c01fe-ba93-4070-871f-03ae6a57a543" providerId="ADAL" clId="{4EE910FE-E4CF-4777-86B4-8D6ECF98FCCE}" dt="2022-03-21T22:35:07.404" v="619" actId="14100"/>
          <ac:spMkLst>
            <pc:docMk/>
            <pc:sldMk cId="1702565623" sldId="266"/>
            <ac:spMk id="4" creationId="{18B9A688-5788-4CBD-83F4-038BA7E1D142}"/>
          </ac:spMkLst>
        </pc:spChg>
      </pc:sldChg>
      <pc:sldChg chg="modSp mod">
        <pc:chgData name="Suzanne Wright" userId="e91c01fe-ba93-4070-871f-03ae6a57a543" providerId="ADAL" clId="{4EE910FE-E4CF-4777-86B4-8D6ECF98FCCE}" dt="2022-03-21T22:37:01.299" v="651" actId="14100"/>
        <pc:sldMkLst>
          <pc:docMk/>
          <pc:sldMk cId="2572957605" sldId="267"/>
        </pc:sldMkLst>
        <pc:spChg chg="mod">
          <ac:chgData name="Suzanne Wright" userId="e91c01fe-ba93-4070-871f-03ae6a57a543" providerId="ADAL" clId="{4EE910FE-E4CF-4777-86B4-8D6ECF98FCCE}" dt="2022-03-21T22:37:01.299" v="651" actId="14100"/>
          <ac:spMkLst>
            <pc:docMk/>
            <pc:sldMk cId="2572957605" sldId="267"/>
            <ac:spMk id="4" creationId="{18B9A688-5788-4CBD-83F4-038BA7E1D142}"/>
          </ac:spMkLst>
        </pc:spChg>
      </pc:sldChg>
      <pc:sldChg chg="modSp mod">
        <pc:chgData name="Suzanne Wright" userId="e91c01fe-ba93-4070-871f-03ae6a57a543" providerId="ADAL" clId="{4EE910FE-E4CF-4777-86B4-8D6ECF98FCCE}" dt="2022-03-21T22:38:22.583" v="682" actId="14100"/>
        <pc:sldMkLst>
          <pc:docMk/>
          <pc:sldMk cId="4204359527" sldId="268"/>
        </pc:sldMkLst>
        <pc:spChg chg="mod">
          <ac:chgData name="Suzanne Wright" userId="e91c01fe-ba93-4070-871f-03ae6a57a543" providerId="ADAL" clId="{4EE910FE-E4CF-4777-86B4-8D6ECF98FCCE}" dt="2022-03-21T22:38:22.583" v="682" actId="14100"/>
          <ac:spMkLst>
            <pc:docMk/>
            <pc:sldMk cId="4204359527" sldId="268"/>
            <ac:spMk id="4" creationId="{18B9A688-5788-4CBD-83F4-038BA7E1D142}"/>
          </ac:spMkLst>
        </pc:spChg>
      </pc:sldChg>
      <pc:sldChg chg="addSp delSp modSp new mod ord">
        <pc:chgData name="Suzanne Wright" userId="e91c01fe-ba93-4070-871f-03ae6a57a543" providerId="ADAL" clId="{4EE910FE-E4CF-4777-86B4-8D6ECF98FCCE}" dt="2022-03-23T21:49:40.376" v="881" actId="1076"/>
        <pc:sldMkLst>
          <pc:docMk/>
          <pc:sldMk cId="2444825090" sldId="269"/>
        </pc:sldMkLst>
        <pc:spChg chg="add mod">
          <ac:chgData name="Suzanne Wright" userId="e91c01fe-ba93-4070-871f-03ae6a57a543" providerId="ADAL" clId="{4EE910FE-E4CF-4777-86B4-8D6ECF98FCCE}" dt="2022-03-21T23:08:32.062" v="792" actId="207"/>
          <ac:spMkLst>
            <pc:docMk/>
            <pc:sldMk cId="2444825090" sldId="269"/>
            <ac:spMk id="10" creationId="{8C66E912-6112-433A-9EC2-1222F23F43FB}"/>
          </ac:spMkLst>
        </pc:spChg>
        <pc:spChg chg="add mod">
          <ac:chgData name="Suzanne Wright" userId="e91c01fe-ba93-4070-871f-03ae6a57a543" providerId="ADAL" clId="{4EE910FE-E4CF-4777-86B4-8D6ECF98FCCE}" dt="2022-03-21T23:10:16.154" v="812" actId="20577"/>
          <ac:spMkLst>
            <pc:docMk/>
            <pc:sldMk cId="2444825090" sldId="269"/>
            <ac:spMk id="12" creationId="{375941FD-D2C7-4CE2-AE3E-73633A2B0C78}"/>
          </ac:spMkLst>
        </pc:spChg>
        <pc:spChg chg="add mod">
          <ac:chgData name="Suzanne Wright" userId="e91c01fe-ba93-4070-871f-03ae6a57a543" providerId="ADAL" clId="{4EE910FE-E4CF-4777-86B4-8D6ECF98FCCE}" dt="2022-03-23T21:49:40.376" v="881" actId="1076"/>
          <ac:spMkLst>
            <pc:docMk/>
            <pc:sldMk cId="2444825090" sldId="269"/>
            <ac:spMk id="14" creationId="{33C7AF45-29A1-45A4-A907-89027D8FD92E}"/>
          </ac:spMkLst>
        </pc:spChg>
        <pc:spChg chg="add mod">
          <ac:chgData name="Suzanne Wright" userId="e91c01fe-ba93-4070-871f-03ae6a57a543" providerId="ADAL" clId="{4EE910FE-E4CF-4777-86B4-8D6ECF98FCCE}" dt="2022-03-23T21:49:33.963" v="880" actId="1076"/>
          <ac:spMkLst>
            <pc:docMk/>
            <pc:sldMk cId="2444825090" sldId="269"/>
            <ac:spMk id="15" creationId="{F3838920-FBFC-4163-BFAD-11DD0DA092A9}"/>
          </ac:spMkLst>
        </pc:spChg>
        <pc:picChg chg="add del mod">
          <ac:chgData name="Suzanne Wright" userId="e91c01fe-ba93-4070-871f-03ae6a57a543" providerId="ADAL" clId="{4EE910FE-E4CF-4777-86B4-8D6ECF98FCCE}" dt="2022-03-21T23:10:41.603" v="816"/>
          <ac:picMkLst>
            <pc:docMk/>
            <pc:sldMk cId="2444825090" sldId="269"/>
            <ac:picMk id="13" creationId="{CF2B6B22-73DA-46C5-9C23-FBE0C2F9E8F8}"/>
          </ac:picMkLst>
        </pc:picChg>
        <pc:cxnChg chg="add mod">
          <ac:chgData name="Suzanne Wright" userId="e91c01fe-ba93-4070-871f-03ae6a57a543" providerId="ADAL" clId="{4EE910FE-E4CF-4777-86B4-8D6ECF98FCCE}" dt="2022-03-21T23:07:11.205" v="785" actId="1076"/>
          <ac:cxnSpMkLst>
            <pc:docMk/>
            <pc:sldMk cId="2444825090" sldId="269"/>
            <ac:cxnSpMk id="3" creationId="{336A685A-A0AE-48B8-9E8F-CAFF8E0902D7}"/>
          </ac:cxnSpMkLst>
        </pc:cxnChg>
        <pc:cxnChg chg="add mod">
          <ac:chgData name="Suzanne Wright" userId="e91c01fe-ba93-4070-871f-03ae6a57a543" providerId="ADAL" clId="{4EE910FE-E4CF-4777-86B4-8D6ECF98FCCE}" dt="2022-03-21T23:07:30.987" v="788" actId="208"/>
          <ac:cxnSpMkLst>
            <pc:docMk/>
            <pc:sldMk cId="2444825090" sldId="269"/>
            <ac:cxnSpMk id="9" creationId="{8AE17C52-A858-4170-8E26-D784AB458B33}"/>
          </ac:cxnSpMkLst>
        </pc:cxnChg>
      </pc:sldChg>
      <pc:sldChg chg="del">
        <pc:chgData name="Suzanne Wright" userId="e91c01fe-ba93-4070-871f-03ae6a57a543" providerId="ADAL" clId="{4EE910FE-E4CF-4777-86B4-8D6ECF98FCCE}" dt="2022-03-21T22:38:58.150" v="683" actId="2696"/>
        <pc:sldMkLst>
          <pc:docMk/>
          <pc:sldMk cId="3643524307"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3/23/2022</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04679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3/23/2022</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20054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97973"/>
            <a:ext cx="2674301" cy="527898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838200" y="854169"/>
            <a:ext cx="77343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3/23/2022</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07177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3/23/2022</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6084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3/23/2022</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762813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3/23/2022</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9343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109789"/>
            <a:ext cx="4507931"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3063530"/>
            <a:ext cx="4507930"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109789"/>
            <a:ext cx="4507932"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3063530"/>
            <a:ext cx="4507932"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3/23/2022</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10796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3/23/2022</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171546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3/23/2022</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68136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3/23/2022</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79388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3/23/2022</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02900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t>3/23/2022</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700862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2" r:id="rId6"/>
    <p:sldLayoutId id="2147483717" r:id="rId7"/>
    <p:sldLayoutId id="2147483713" r:id="rId8"/>
    <p:sldLayoutId id="2147483714" r:id="rId9"/>
    <p:sldLayoutId id="2147483715" r:id="rId10"/>
    <p:sldLayoutId id="2147483716"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336A685A-A0AE-48B8-9E8F-CAFF8E0902D7}"/>
              </a:ext>
            </a:extLst>
          </p:cNvPr>
          <p:cNvCxnSpPr>
            <a:cxnSpLocks/>
          </p:cNvCxnSpPr>
          <p:nvPr/>
        </p:nvCxnSpPr>
        <p:spPr>
          <a:xfrm>
            <a:off x="6220287" y="363985"/>
            <a:ext cx="0" cy="626763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AE17C52-A858-4170-8E26-D784AB458B33}"/>
              </a:ext>
            </a:extLst>
          </p:cNvPr>
          <p:cNvCxnSpPr/>
          <p:nvPr/>
        </p:nvCxnSpPr>
        <p:spPr>
          <a:xfrm>
            <a:off x="1544715" y="3240350"/>
            <a:ext cx="9632271"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C66E912-6112-433A-9EC2-1222F23F43FB}"/>
              </a:ext>
            </a:extLst>
          </p:cNvPr>
          <p:cNvSpPr txBox="1"/>
          <p:nvPr/>
        </p:nvSpPr>
        <p:spPr>
          <a:xfrm>
            <a:off x="1890944" y="443883"/>
            <a:ext cx="3373513" cy="369332"/>
          </a:xfrm>
          <a:prstGeom prst="rect">
            <a:avLst/>
          </a:prstGeom>
          <a:noFill/>
        </p:spPr>
        <p:txBody>
          <a:bodyPr wrap="square" rtlCol="0">
            <a:spAutoFit/>
          </a:bodyPr>
          <a:lstStyle/>
          <a:p>
            <a:pPr algn="ctr"/>
            <a:r>
              <a:rPr lang="en-US" dirty="0"/>
              <a:t>Give and Receive</a:t>
            </a:r>
          </a:p>
        </p:txBody>
      </p:sp>
      <p:sp>
        <p:nvSpPr>
          <p:cNvPr id="12" name="TextBox 11">
            <a:extLst>
              <a:ext uri="{FF2B5EF4-FFF2-40B4-BE49-F238E27FC236}">
                <a16:creationId xmlns:a16="http://schemas.microsoft.com/office/drawing/2014/main" id="{375941FD-D2C7-4CE2-AE3E-73633A2B0C78}"/>
              </a:ext>
            </a:extLst>
          </p:cNvPr>
          <p:cNvSpPr txBox="1"/>
          <p:nvPr/>
        </p:nvSpPr>
        <p:spPr>
          <a:xfrm>
            <a:off x="7359589" y="443883"/>
            <a:ext cx="4316026"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onsolas"/>
                <a:ea typeface="+mn-ea"/>
                <a:cs typeface="+mn-cs"/>
              </a:rPr>
              <a:t>Receive Care</a:t>
            </a:r>
          </a:p>
        </p:txBody>
      </p:sp>
      <p:sp>
        <p:nvSpPr>
          <p:cNvPr id="14" name="TextBox 13">
            <a:extLst>
              <a:ext uri="{FF2B5EF4-FFF2-40B4-BE49-F238E27FC236}">
                <a16:creationId xmlns:a16="http://schemas.microsoft.com/office/drawing/2014/main" id="{33C7AF45-29A1-45A4-A907-89027D8FD92E}"/>
              </a:ext>
            </a:extLst>
          </p:cNvPr>
          <p:cNvSpPr txBox="1"/>
          <p:nvPr/>
        </p:nvSpPr>
        <p:spPr>
          <a:xfrm>
            <a:off x="7691022" y="3429000"/>
            <a:ext cx="3373513" cy="369332"/>
          </a:xfrm>
          <a:prstGeom prst="rect">
            <a:avLst/>
          </a:prstGeom>
          <a:noFill/>
        </p:spPr>
        <p:txBody>
          <a:bodyPr wrap="square" rtlCol="0">
            <a:spAutoFit/>
          </a:bodyPr>
          <a:lstStyle/>
          <a:p>
            <a:pPr algn="ctr"/>
            <a:r>
              <a:rPr lang="en-US" dirty="0"/>
              <a:t>Give Care</a:t>
            </a:r>
          </a:p>
        </p:txBody>
      </p:sp>
      <p:sp>
        <p:nvSpPr>
          <p:cNvPr id="15" name="TextBox 14">
            <a:extLst>
              <a:ext uri="{FF2B5EF4-FFF2-40B4-BE49-F238E27FC236}">
                <a16:creationId xmlns:a16="http://schemas.microsoft.com/office/drawing/2014/main" id="{F3838920-FBFC-4163-BFAD-11DD0DA092A9}"/>
              </a:ext>
            </a:extLst>
          </p:cNvPr>
          <p:cNvSpPr txBox="1"/>
          <p:nvPr/>
        </p:nvSpPr>
        <p:spPr>
          <a:xfrm>
            <a:off x="1890943" y="3497802"/>
            <a:ext cx="3373513" cy="369332"/>
          </a:xfrm>
          <a:prstGeom prst="rect">
            <a:avLst/>
          </a:prstGeom>
          <a:noFill/>
        </p:spPr>
        <p:txBody>
          <a:bodyPr wrap="square" rtlCol="0">
            <a:spAutoFit/>
          </a:bodyPr>
          <a:lstStyle/>
          <a:p>
            <a:pPr algn="ctr"/>
            <a:r>
              <a:rPr lang="en-US" dirty="0"/>
              <a:t>Charity &amp; Ministry</a:t>
            </a:r>
          </a:p>
        </p:txBody>
      </p:sp>
    </p:spTree>
    <p:extLst>
      <p:ext uri="{BB962C8B-B14F-4D97-AF65-F5344CB8AC3E}">
        <p14:creationId xmlns:p14="http://schemas.microsoft.com/office/powerpoint/2010/main" val="2444825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4D16B1-0E8E-44A4-A7C5-9D0951100CB7}"/>
              </a:ext>
            </a:extLst>
          </p:cNvPr>
          <p:cNvPicPr>
            <a:picLocks noChangeAspect="1"/>
          </p:cNvPicPr>
          <p:nvPr/>
        </p:nvPicPr>
        <p:blipFill>
          <a:blip r:embed="rId2"/>
          <a:stretch>
            <a:fillRect/>
          </a:stretch>
        </p:blipFill>
        <p:spPr>
          <a:xfrm>
            <a:off x="962723" y="2922988"/>
            <a:ext cx="10266554" cy="1012024"/>
          </a:xfrm>
          <a:prstGeom prst="rect">
            <a:avLst/>
          </a:prstGeom>
        </p:spPr>
      </p:pic>
      <p:pic>
        <p:nvPicPr>
          <p:cNvPr id="6" name="Picture 5">
            <a:extLst>
              <a:ext uri="{FF2B5EF4-FFF2-40B4-BE49-F238E27FC236}">
                <a16:creationId xmlns:a16="http://schemas.microsoft.com/office/drawing/2014/main" id="{47DE0DC7-8093-4087-814F-241D3131B537}"/>
              </a:ext>
            </a:extLst>
          </p:cNvPr>
          <p:cNvPicPr>
            <a:picLocks noChangeAspect="1"/>
          </p:cNvPicPr>
          <p:nvPr/>
        </p:nvPicPr>
        <p:blipFill>
          <a:blip r:embed="rId2"/>
          <a:stretch>
            <a:fillRect/>
          </a:stretch>
        </p:blipFill>
        <p:spPr>
          <a:xfrm>
            <a:off x="962723" y="2922988"/>
            <a:ext cx="10266554" cy="1012024"/>
          </a:xfrm>
          <a:prstGeom prst="rect">
            <a:avLst/>
          </a:prstGeom>
        </p:spPr>
      </p:pic>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a:gsLst>
              <a:gs pos="0">
                <a:schemeClr val="accent4">
                  <a:lumMod val="0"/>
                  <a:lumOff val="100000"/>
                </a:schemeClr>
              </a:gs>
              <a:gs pos="84000">
                <a:schemeClr val="accent4">
                  <a:lumMod val="0"/>
                  <a:lumOff val="100000"/>
                </a:schemeClr>
              </a:gs>
              <a:gs pos="100000">
                <a:schemeClr val="accent4">
                  <a:lumMod val="100000"/>
                </a:schemeClr>
              </a:gs>
            </a:gsLst>
            <a:path path="circle">
              <a:fillToRect l="50000" t="-80000" r="50000" b="180000"/>
            </a:path>
          </a:gradFill>
        </p:spPr>
        <p:txBody>
          <a:bodyPr/>
          <a:lstStyle/>
          <a:p>
            <a:endParaRPr lang="en-US" dirty="0"/>
          </a:p>
        </p:txBody>
      </p:sp>
      <p:sp>
        <p:nvSpPr>
          <p:cNvPr id="2" name="TextBox 1">
            <a:extLst>
              <a:ext uri="{FF2B5EF4-FFF2-40B4-BE49-F238E27FC236}">
                <a16:creationId xmlns:a16="http://schemas.microsoft.com/office/drawing/2014/main" id="{72023E09-2B49-4F44-A278-529DF0813DA8}"/>
              </a:ext>
            </a:extLst>
          </p:cNvPr>
          <p:cNvSpPr txBox="1"/>
          <p:nvPr/>
        </p:nvSpPr>
        <p:spPr>
          <a:xfrm>
            <a:off x="1218122" y="4500076"/>
            <a:ext cx="9620538" cy="428707"/>
          </a:xfrm>
          <a:prstGeom prst="rect">
            <a:avLst/>
          </a:prstGeom>
          <a:solidFill>
            <a:schemeClr val="accent4">
              <a:lumMod val="40000"/>
              <a:lumOff val="60000"/>
            </a:schemeClr>
          </a:solidFill>
        </p:spPr>
        <p:txBody>
          <a:bodyPr wrap="square" rtlCol="0">
            <a:spAutoFit/>
          </a:body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endParaRPr>
          </a:p>
        </p:txBody>
      </p:sp>
    </p:spTree>
    <p:extLst>
      <p:ext uri="{BB962C8B-B14F-4D97-AF65-F5344CB8AC3E}">
        <p14:creationId xmlns:p14="http://schemas.microsoft.com/office/powerpoint/2010/main" val="2404247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8" name="Rectangle 25">
            <a:extLst>
              <a:ext uri="{FF2B5EF4-FFF2-40B4-BE49-F238E27FC236}">
                <a16:creationId xmlns:a16="http://schemas.microsoft.com/office/drawing/2014/main" id="{F341B9C2-0FBF-4B4B-A902-1AFFD384E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Blurry beach of pastel colors">
            <a:extLst>
              <a:ext uri="{FF2B5EF4-FFF2-40B4-BE49-F238E27FC236}">
                <a16:creationId xmlns:a16="http://schemas.microsoft.com/office/drawing/2014/main" id="{A2A56D63-9CEC-4173-9B1D-8F648074ADDD}"/>
              </a:ext>
            </a:extLst>
          </p:cNvPr>
          <p:cNvPicPr>
            <a:picLocks noChangeAspect="1"/>
          </p:cNvPicPr>
          <p:nvPr/>
        </p:nvPicPr>
        <p:blipFill rotWithShape="1">
          <a:blip r:embed="rId2"/>
          <a:stretch/>
        </p:blipFill>
        <p:spPr>
          <a:xfrm>
            <a:off x="130491" y="0"/>
            <a:ext cx="11931017" cy="6711197"/>
          </a:xfrm>
          <a:prstGeom prst="rect">
            <a:avLst/>
          </a:prstGeom>
        </p:spPr>
      </p:pic>
      <p:sp>
        <p:nvSpPr>
          <p:cNvPr id="3" name="Subtitle 2">
            <a:extLst>
              <a:ext uri="{FF2B5EF4-FFF2-40B4-BE49-F238E27FC236}">
                <a16:creationId xmlns:a16="http://schemas.microsoft.com/office/drawing/2014/main" id="{2ECC69CE-9880-4F4E-9847-CF16B5C68E6F}"/>
              </a:ext>
            </a:extLst>
          </p:cNvPr>
          <p:cNvSpPr>
            <a:spLocks noGrp="1"/>
          </p:cNvSpPr>
          <p:nvPr>
            <p:ph type="subTitle" idx="1"/>
          </p:nvPr>
        </p:nvSpPr>
        <p:spPr>
          <a:xfrm>
            <a:off x="674703" y="735733"/>
            <a:ext cx="10910655" cy="5425370"/>
          </a:xfrm>
        </p:spPr>
        <p:txBody>
          <a:bodyPr>
            <a:normAutofit/>
          </a:bodyPr>
          <a:lstStyle/>
          <a:p>
            <a:pPr algn="ctr"/>
            <a:endParaRPr lang="en-US" sz="2000" b="1" i="1" kern="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algn="ctr"/>
            <a:r>
              <a:rPr lang="en-US" sz="3200" b="1" i="1" kern="18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Ecclesiastes 4:9-10</a:t>
            </a:r>
          </a:p>
          <a:p>
            <a:pPr algn="ctr"/>
            <a:endParaRPr lang="en-US" sz="2800" b="1" i="1" kern="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algn="ctr"/>
            <a:r>
              <a:rPr lang="en-US" sz="3600" i="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Two are better than one, because they have a good return for their labor.  If either of them falls down, one can help the others up.</a:t>
            </a:r>
            <a:endParaRPr lang="en-US" sz="3600" dirty="0">
              <a:latin typeface="Georgia" panose="02040502050405020303" pitchFamily="18" charset="0"/>
            </a:endParaRPr>
          </a:p>
        </p:txBody>
      </p:sp>
      <p:grpSp>
        <p:nvGrpSpPr>
          <p:cNvPr id="39" name="Group 27">
            <a:extLst>
              <a:ext uri="{FF2B5EF4-FFF2-40B4-BE49-F238E27FC236}">
                <a16:creationId xmlns:a16="http://schemas.microsoft.com/office/drawing/2014/main" id="{A4CE093B-B8CB-40B0-9E0D-B2EC39FF72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9" name="Group 28">
              <a:extLst>
                <a:ext uri="{FF2B5EF4-FFF2-40B4-BE49-F238E27FC236}">
                  <a16:creationId xmlns:a16="http://schemas.microsoft.com/office/drawing/2014/main" id="{34272B2A-538C-4D77-838A-61EFB21C93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31" name="Straight Connector 30">
                <a:extLst>
                  <a:ext uri="{FF2B5EF4-FFF2-40B4-BE49-F238E27FC236}">
                    <a16:creationId xmlns:a16="http://schemas.microsoft.com/office/drawing/2014/main" id="{20179CEF-C4DA-4AF9-825E-8A16099E9EB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1">
                <a:extLst>
                  <a:ext uri="{FF2B5EF4-FFF2-40B4-BE49-F238E27FC236}">
                    <a16:creationId xmlns:a16="http://schemas.microsoft.com/office/drawing/2014/main" id="{7FCA724B-35D4-4E12-8050-B7CAB3BB39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Oval 29">
              <a:extLst>
                <a:ext uri="{FF2B5EF4-FFF2-40B4-BE49-F238E27FC236}">
                  <a16:creationId xmlns:a16="http://schemas.microsoft.com/office/drawing/2014/main" id="{14C8662F-C43E-4129-81EC-CA88B2655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02323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929902" y="1788240"/>
            <a:ext cx="10332194" cy="3847976"/>
          </a:xfrm>
          <a:prstGeom prst="rect">
            <a:avLst/>
          </a:prstGeom>
          <a:noFill/>
        </p:spPr>
        <p:txBody>
          <a:bodyPr wrap="square" rtlCol="0">
            <a:spAutoFit/>
          </a:bodyPr>
          <a:lstStyle/>
          <a:p>
            <a:pPr marR="0" lvl="0" algn="ctr">
              <a:lnSpc>
                <a:spcPct val="125000"/>
              </a:lnSpc>
              <a:spcBef>
                <a:spcPts val="200"/>
              </a:spcBef>
              <a:spcAft>
                <a:spcPts val="600"/>
              </a:spcAft>
            </a:pPr>
            <a:r>
              <a:rPr lang="en-US" sz="3200" b="1" dirty="0">
                <a:effectLst/>
                <a:latin typeface="Garamond" panose="02020404030301010803" pitchFamily="18" charset="0"/>
                <a:ea typeface="Times New Roman" panose="02020603050405020304" pitchFamily="18" charset="0"/>
                <a:cs typeface="Times New Roman" panose="02020603050405020304" pitchFamily="18" charset="0"/>
              </a:rPr>
              <a:t>Give and Receive</a:t>
            </a:r>
          </a:p>
          <a:p>
            <a:pPr marR="0" lvl="0" algn="ctr">
              <a:lnSpc>
                <a:spcPct val="125000"/>
              </a:lnSpc>
              <a:spcBef>
                <a:spcPts val="200"/>
              </a:spcBef>
              <a:spcAft>
                <a:spcPts val="600"/>
              </a:spcAft>
            </a:pPr>
            <a:r>
              <a:rPr lang="en-US" sz="3200" dirty="0">
                <a:effectLst/>
                <a:latin typeface="Garamond" panose="02020404030301010803" pitchFamily="18" charset="0"/>
                <a:ea typeface="Calibri" panose="020F0502020204030204" pitchFamily="34" charset="0"/>
                <a:cs typeface="Times New Roman" panose="02020603050405020304" pitchFamily="18" charset="0"/>
              </a:rPr>
              <a:t>Record the names of people you mutually give and receive support and encouragement.  These are the people with whom you share joy and sadness and who might d</a:t>
            </a:r>
            <a:r>
              <a:rPr lang="en-US" sz="3200" dirty="0">
                <a:latin typeface="Garamond" panose="02020404030301010803" pitchFamily="18" charset="0"/>
                <a:ea typeface="Calibri" panose="020F0502020204030204" pitchFamily="34" charset="0"/>
                <a:cs typeface="Times New Roman" panose="02020603050405020304" pitchFamily="18" charset="0"/>
              </a:rPr>
              <a:t>o things such as go to a doctor's appointment with you, keep your child overnight, or take you to the airport, and you would do the same for them.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180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896644" y="1178639"/>
            <a:ext cx="10342485" cy="3232423"/>
          </a:xfrm>
          <a:prstGeom prst="rect">
            <a:avLst/>
          </a:prstGeom>
          <a:noFill/>
        </p:spPr>
        <p:txBody>
          <a:bodyPr wrap="square" rtlCol="0">
            <a:spAutoFit/>
          </a:bodyPr>
          <a:lstStyle/>
          <a:p>
            <a:pPr marR="0" lvl="0" algn="ctr">
              <a:lnSpc>
                <a:spcPct val="125000"/>
              </a:lnSpc>
              <a:spcBef>
                <a:spcPts val="200"/>
              </a:spcBef>
              <a:spcAft>
                <a:spcPts val="600"/>
              </a:spcAft>
            </a:pPr>
            <a:r>
              <a:rPr lang="en-US" sz="3200" b="1" dirty="0">
                <a:effectLst/>
                <a:latin typeface="Garamond" panose="02020404030301010803" pitchFamily="18" charset="0"/>
                <a:ea typeface="Times New Roman" panose="02020603050405020304" pitchFamily="18" charset="0"/>
                <a:cs typeface="Times New Roman" panose="02020603050405020304" pitchFamily="18" charset="0"/>
              </a:rPr>
              <a:t>Receive Care</a:t>
            </a:r>
          </a:p>
          <a:p>
            <a:pPr marR="0" lvl="0">
              <a:lnSpc>
                <a:spcPct val="125000"/>
              </a:lnSpc>
              <a:spcBef>
                <a:spcPts val="200"/>
              </a:spcBef>
              <a:spcAft>
                <a:spcPts val="600"/>
              </a:spcAft>
            </a:pPr>
            <a:r>
              <a:rPr lang="en-US" sz="3200" dirty="0">
                <a:latin typeface="Garamond" panose="02020404030301010803" pitchFamily="18" charset="0"/>
                <a:ea typeface="Times New Roman" panose="02020603050405020304" pitchFamily="18" charset="0"/>
                <a:cs typeface="Times New Roman" panose="02020603050405020304" pitchFamily="18" charset="0"/>
              </a:rPr>
              <a:t>I</a:t>
            </a: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n the next square, record all the people who receive your support but cannot give back to you in a similar way. These might be very young, someone who is an elder, or someone with a health concern.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2565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914400" y="1356192"/>
            <a:ext cx="10733104" cy="2719462"/>
          </a:xfrm>
          <a:prstGeom prst="rect">
            <a:avLst/>
          </a:prstGeom>
          <a:noFill/>
        </p:spPr>
        <p:txBody>
          <a:bodyPr wrap="square" rtlCol="0">
            <a:spAutoFit/>
          </a:bodyPr>
          <a:lstStyle/>
          <a:p>
            <a:pPr marR="0" lvl="0" algn="ctr">
              <a:lnSpc>
                <a:spcPct val="125000"/>
              </a:lnSpc>
              <a:spcBef>
                <a:spcPts val="200"/>
              </a:spcBef>
              <a:spcAft>
                <a:spcPts val="600"/>
              </a:spcAft>
            </a:pPr>
            <a:r>
              <a:rPr lang="en-US" sz="3200" b="1" dirty="0">
                <a:effectLst/>
                <a:latin typeface="Garamond" panose="02020404030301010803" pitchFamily="18" charset="0"/>
                <a:ea typeface="Times New Roman" panose="02020603050405020304" pitchFamily="18" charset="0"/>
                <a:cs typeface="Times New Roman" panose="02020603050405020304" pitchFamily="18" charset="0"/>
              </a:rPr>
              <a:t>Give </a:t>
            </a:r>
            <a:r>
              <a:rPr lang="en-US" sz="3200" b="1" dirty="0">
                <a:latin typeface="Garamond" panose="02020404030301010803" pitchFamily="18" charset="0"/>
                <a:ea typeface="Times New Roman" panose="02020603050405020304" pitchFamily="18" charset="0"/>
                <a:cs typeface="Times New Roman" panose="02020603050405020304" pitchFamily="18" charset="0"/>
              </a:rPr>
              <a:t>C</a:t>
            </a:r>
            <a:r>
              <a:rPr lang="en-US" sz="3200" b="1" dirty="0">
                <a:effectLst/>
                <a:latin typeface="Garamond" panose="02020404030301010803" pitchFamily="18" charset="0"/>
                <a:ea typeface="Times New Roman" panose="02020603050405020304" pitchFamily="18" charset="0"/>
                <a:cs typeface="Times New Roman" panose="02020603050405020304" pitchFamily="18" charset="0"/>
              </a:rPr>
              <a:t>are</a:t>
            </a:r>
          </a:p>
          <a:p>
            <a:pPr marR="0" lvl="0">
              <a:lnSpc>
                <a:spcPct val="125000"/>
              </a:lnSpc>
              <a:spcBef>
                <a:spcPts val="200"/>
              </a:spcBef>
              <a:spcAft>
                <a:spcPts val="600"/>
              </a:spcAft>
            </a:pP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 In </a:t>
            </a:r>
            <a:r>
              <a:rPr lang="en-US" sz="3200" dirty="0">
                <a:latin typeface="Garamond" panose="02020404030301010803" pitchFamily="18" charset="0"/>
                <a:ea typeface="Times New Roman" panose="02020603050405020304" pitchFamily="18" charset="0"/>
                <a:cs typeface="Times New Roman" panose="02020603050405020304" pitchFamily="18" charset="0"/>
              </a:rPr>
              <a:t>the third </a:t>
            </a: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square, record the names of others who are very generous to you with time and support you in ways that seem to give more to you than you can give to them.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2957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754602" y="887694"/>
            <a:ext cx="10795247" cy="3232423"/>
          </a:xfrm>
          <a:prstGeom prst="rect">
            <a:avLst/>
          </a:prstGeom>
          <a:noFill/>
        </p:spPr>
        <p:txBody>
          <a:bodyPr wrap="square" rtlCol="0">
            <a:spAutoFit/>
          </a:bodyPr>
          <a:lstStyle/>
          <a:p>
            <a:pPr marR="0" lvl="0" algn="ctr">
              <a:lnSpc>
                <a:spcPct val="125000"/>
              </a:lnSpc>
              <a:spcBef>
                <a:spcPts val="200"/>
              </a:spcBef>
              <a:spcAft>
                <a:spcPts val="600"/>
              </a:spcAft>
            </a:pPr>
            <a:r>
              <a:rPr lang="en-US" sz="3200" b="1" dirty="0">
                <a:effectLst/>
                <a:latin typeface="Garamond" panose="02020404030301010803" pitchFamily="18" charset="0"/>
                <a:ea typeface="Times New Roman" panose="02020603050405020304" pitchFamily="18" charset="0"/>
                <a:cs typeface="Times New Roman" panose="02020603050405020304" pitchFamily="18" charset="0"/>
              </a:rPr>
              <a:t>Charities &amp; Ministries </a:t>
            </a: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 </a:t>
            </a:r>
          </a:p>
          <a:p>
            <a:pPr marR="0" lvl="0">
              <a:lnSpc>
                <a:spcPct val="125000"/>
              </a:lnSpc>
              <a:spcBef>
                <a:spcPts val="200"/>
              </a:spcBef>
              <a:spcAft>
                <a:spcPts val="600"/>
              </a:spcAft>
            </a:pP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In the last square, record causes that you support that benefit people, such as the charities you donate, ministries you participate in at your church, and time and resources you give to community things like your library or your child’s classroom.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435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8" name="Rectangle 25">
            <a:extLst>
              <a:ext uri="{FF2B5EF4-FFF2-40B4-BE49-F238E27FC236}">
                <a16:creationId xmlns:a16="http://schemas.microsoft.com/office/drawing/2014/main" id="{F341B9C2-0FBF-4B4B-A902-1AFFD384E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Blurry beach of pastel colors">
            <a:extLst>
              <a:ext uri="{FF2B5EF4-FFF2-40B4-BE49-F238E27FC236}">
                <a16:creationId xmlns:a16="http://schemas.microsoft.com/office/drawing/2014/main" id="{A2A56D63-9CEC-4173-9B1D-8F648074ADDD}"/>
              </a:ext>
            </a:extLst>
          </p:cNvPr>
          <p:cNvPicPr>
            <a:picLocks noChangeAspect="1"/>
          </p:cNvPicPr>
          <p:nvPr/>
        </p:nvPicPr>
        <p:blipFill rotWithShape="1">
          <a:blip r:embed="rId2"/>
          <a:stretch/>
        </p:blipFill>
        <p:spPr>
          <a:xfrm>
            <a:off x="130491" y="0"/>
            <a:ext cx="11931017" cy="6711197"/>
          </a:xfrm>
          <a:prstGeom prst="rect">
            <a:avLst/>
          </a:prstGeom>
        </p:spPr>
      </p:pic>
      <p:sp>
        <p:nvSpPr>
          <p:cNvPr id="3" name="Subtitle 2">
            <a:extLst>
              <a:ext uri="{FF2B5EF4-FFF2-40B4-BE49-F238E27FC236}">
                <a16:creationId xmlns:a16="http://schemas.microsoft.com/office/drawing/2014/main" id="{2ECC69CE-9880-4F4E-9847-CF16B5C68E6F}"/>
              </a:ext>
            </a:extLst>
          </p:cNvPr>
          <p:cNvSpPr>
            <a:spLocks noGrp="1"/>
          </p:cNvSpPr>
          <p:nvPr>
            <p:ph type="subTitle" idx="1"/>
          </p:nvPr>
        </p:nvSpPr>
        <p:spPr>
          <a:xfrm>
            <a:off x="532519" y="701119"/>
            <a:ext cx="11017330" cy="5170503"/>
          </a:xfrm>
        </p:spPr>
        <p:txBody>
          <a:bodyPr>
            <a:normAutofit/>
          </a:bodyPr>
          <a:lstStyle/>
          <a:p>
            <a:pPr algn="ctr"/>
            <a:r>
              <a:rPr lang="en-US" sz="3200" b="1" dirty="0">
                <a:latin typeface="Georgia" panose="02040502050405020303" pitchFamily="18" charset="0"/>
              </a:rPr>
              <a:t>Hebrews 10:24-25</a:t>
            </a:r>
          </a:p>
          <a:p>
            <a:pPr algn="ctr"/>
            <a:r>
              <a:rPr lang="en-US" dirty="0">
                <a:latin typeface="Georgia" panose="02040502050405020303" pitchFamily="18" charset="0"/>
              </a:rPr>
              <a:t> </a:t>
            </a:r>
          </a:p>
          <a:p>
            <a:r>
              <a:rPr lang="en-US" sz="3200" dirty="0">
                <a:latin typeface="Georgia" panose="02040502050405020303" pitchFamily="18" charset="0"/>
              </a:rPr>
              <a:t>And let us consider how we may spur one another on toward love and honorable deeds, not giving up meeting together, as some are in the habit of doing, but encouraging one another—and all the more as you see the Day approaching.</a:t>
            </a:r>
          </a:p>
        </p:txBody>
      </p:sp>
      <p:grpSp>
        <p:nvGrpSpPr>
          <p:cNvPr id="39" name="Group 27">
            <a:extLst>
              <a:ext uri="{FF2B5EF4-FFF2-40B4-BE49-F238E27FC236}">
                <a16:creationId xmlns:a16="http://schemas.microsoft.com/office/drawing/2014/main" id="{A4CE093B-B8CB-40B0-9E0D-B2EC39FF72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9" name="Group 28">
              <a:extLst>
                <a:ext uri="{FF2B5EF4-FFF2-40B4-BE49-F238E27FC236}">
                  <a16:creationId xmlns:a16="http://schemas.microsoft.com/office/drawing/2014/main" id="{34272B2A-538C-4D77-838A-61EFB21C93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31" name="Straight Connector 30">
                <a:extLst>
                  <a:ext uri="{FF2B5EF4-FFF2-40B4-BE49-F238E27FC236}">
                    <a16:creationId xmlns:a16="http://schemas.microsoft.com/office/drawing/2014/main" id="{20179CEF-C4DA-4AF9-825E-8A16099E9EB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1">
                <a:extLst>
                  <a:ext uri="{FF2B5EF4-FFF2-40B4-BE49-F238E27FC236}">
                    <a16:creationId xmlns:a16="http://schemas.microsoft.com/office/drawing/2014/main" id="{7FCA724B-35D4-4E12-8050-B7CAB3BB39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Oval 29">
              <a:extLst>
                <a:ext uri="{FF2B5EF4-FFF2-40B4-BE49-F238E27FC236}">
                  <a16:creationId xmlns:a16="http://schemas.microsoft.com/office/drawing/2014/main" id="{14C8662F-C43E-4129-81EC-CA88B2655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08642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432785" y="151308"/>
            <a:ext cx="11326427" cy="6016775"/>
          </a:xfrm>
          <a:prstGeom prst="rect">
            <a:avLst/>
          </a:prstGeom>
          <a:noFill/>
        </p:spPr>
        <p:txBody>
          <a:bodyPr wrap="square" rtlCol="0">
            <a:spAutoFit/>
          </a:bodyPr>
          <a:lstStyle/>
          <a:p>
            <a:pPr marR="0" lvl="0" algn="ctr" defTabSz="914400" rtl="0" eaLnBrk="1" fontAlgn="auto" latinLnBrk="0" hangingPunct="1">
              <a:lnSpc>
                <a:spcPct val="125000"/>
              </a:lnSpc>
              <a:spcBef>
                <a:spcPts val="0"/>
              </a:spcBef>
              <a:spcAft>
                <a:spcPts val="0"/>
              </a:spcAft>
              <a:buClrTx/>
              <a:buSzTx/>
              <a:tabLst/>
              <a:defRPr/>
            </a:pPr>
            <a:r>
              <a:rPr kumimoji="0" lang="en-US" sz="3200" b="1" i="0" u="none" strike="noStrike" kern="1200" cap="none" spc="0" normalizeH="0" baseline="0" noProof="0" dirty="0">
                <a:ln>
                  <a:noFill/>
                </a:ln>
                <a:solidFill>
                  <a:prstClr val="black"/>
                </a:solidFill>
                <a:effectLst/>
                <a:uLnTx/>
                <a:uFillTx/>
                <a:latin typeface="Garamond" panose="02020404030301010803" pitchFamily="18" charset="0"/>
                <a:ea typeface="Times New Roman" panose="02020603050405020304" pitchFamily="18" charset="0"/>
                <a:cs typeface="Times New Roman" panose="02020603050405020304" pitchFamily="18" charset="0"/>
              </a:rPr>
              <a:t>Praying and Caring for the People of your Village</a:t>
            </a:r>
          </a:p>
          <a:p>
            <a:pPr marR="0" lvl="0" algn="ctr" defTabSz="914400" rtl="0" eaLnBrk="1" fontAlgn="auto" latinLnBrk="0" hangingPunct="1">
              <a:lnSpc>
                <a:spcPct val="125000"/>
              </a:lnSpc>
              <a:spcBef>
                <a:spcPts val="0"/>
              </a:spcBef>
              <a:spcAft>
                <a:spcPts val="0"/>
              </a:spcAft>
              <a:buClrTx/>
              <a:buSzTx/>
              <a:tabLst/>
              <a:defRPr/>
            </a:pPr>
            <a:r>
              <a:rPr kumimoji="0" lang="en-US" b="1" i="0" u="none" strike="noStrike" kern="1200" cap="none" spc="0" normalizeH="0" baseline="0" noProof="0" dirty="0">
                <a:ln>
                  <a:noFill/>
                </a:ln>
                <a:solidFill>
                  <a:prstClr val="black"/>
                </a:solidFill>
                <a:effectLst/>
                <a:uLnTx/>
                <a:uFillTx/>
                <a:latin typeface="Garamond" panose="02020404030301010803" pitchFamily="18" charset="0"/>
                <a:ea typeface="Times New Roman" panose="02020603050405020304" pitchFamily="18" charset="0"/>
                <a:cs typeface="Times New Roman" panose="02020603050405020304" pitchFamily="18" charset="0"/>
              </a:rPr>
              <a:t> </a:t>
            </a:r>
          </a:p>
          <a:p>
            <a:pPr marL="342900" marR="0" lvl="0" indent="-342900" algn="just" defTabSz="914400" rtl="0" eaLnBrk="1" fontAlgn="auto" latinLnBrk="0" hangingPunct="1">
              <a:lnSpc>
                <a:spcPct val="125000"/>
              </a:lnSpc>
              <a:spcBef>
                <a:spcPts val="0"/>
              </a:spcBef>
              <a:spcAft>
                <a:spcPts val="0"/>
              </a:spcAft>
              <a:buClrTx/>
              <a:buSzTx/>
              <a:buFont typeface="Symbol" panose="05050102010706020507" pitchFamily="18" charset="2"/>
              <a:buChar char=""/>
              <a:tabLst/>
              <a:defRPr/>
            </a:pPr>
            <a:r>
              <a:rPr kumimoji="0" lang="en-US" sz="3200" b="0" i="0" u="none" strike="noStrike" kern="1200" cap="none" spc="0" normalizeH="0" baseline="0" noProof="0" dirty="0">
                <a:ln>
                  <a:noFill/>
                </a:ln>
                <a:solidFill>
                  <a:prstClr val="black"/>
                </a:solidFill>
                <a:effectLst/>
                <a:uLnTx/>
                <a:uFillTx/>
                <a:latin typeface="Garamond" panose="02020404030301010803" pitchFamily="18" charset="0"/>
                <a:ea typeface="Times New Roman" panose="02020603050405020304" pitchFamily="18" charset="0"/>
                <a:cs typeface="Times New Roman" panose="02020603050405020304" pitchFamily="18" charset="0"/>
              </a:rPr>
              <a:t>What words and images come to mind when you look at the four squares and all the people you have named?</a:t>
            </a:r>
          </a:p>
          <a:p>
            <a:pPr marR="0" lvl="0" algn="just" defTabSz="914400" rtl="0" eaLnBrk="1" fontAlgn="auto" latinLnBrk="0" hangingPunct="1">
              <a:lnSpc>
                <a:spcPct val="125000"/>
              </a:lnSpc>
              <a:spcBef>
                <a:spcPts val="0"/>
              </a:spcBef>
              <a:spcAft>
                <a:spcPts val="0"/>
              </a:spcAft>
              <a:buClrTx/>
              <a:buSzTx/>
              <a:tabLst/>
              <a:defRPr/>
            </a:pPr>
            <a:r>
              <a:rPr kumimoji="0" lang="en-US" b="0" i="0" u="none" strike="noStrike" kern="1200" cap="none" spc="0" normalizeH="0" baseline="0" noProof="0" dirty="0">
                <a:ln>
                  <a:noFill/>
                </a:ln>
                <a:solidFill>
                  <a:prstClr val="black"/>
                </a:solidFill>
                <a:effectLst/>
                <a:uLnTx/>
                <a:uFillTx/>
                <a:latin typeface="Garamond" panose="02020404030301010803" pitchFamily="18" charset="0"/>
                <a:ea typeface="Times New Roman" panose="02020603050405020304" pitchFamily="18" charset="0"/>
                <a:cs typeface="Times New Roman" panose="02020603050405020304" pitchFamily="18" charset="0"/>
              </a:rPr>
              <a:t>  </a:t>
            </a:r>
          </a:p>
          <a:p>
            <a:pPr marL="342900" marR="0" lvl="0" indent="-342900" algn="just" defTabSz="914400" rtl="0" eaLnBrk="1" fontAlgn="auto" latinLnBrk="0" hangingPunct="1">
              <a:lnSpc>
                <a:spcPct val="125000"/>
              </a:lnSpc>
              <a:spcBef>
                <a:spcPts val="0"/>
              </a:spcBef>
              <a:spcAft>
                <a:spcPts val="0"/>
              </a:spcAft>
              <a:buClrTx/>
              <a:buSzTx/>
              <a:buFont typeface="Symbol" panose="05050102010706020507" pitchFamily="18" charset="2"/>
              <a:buChar char=""/>
              <a:tabLst/>
              <a:defRPr/>
            </a:pPr>
            <a:r>
              <a:rPr kumimoji="0" lang="en-US" sz="3200" b="0" i="0" u="none" strike="noStrike" kern="1200" cap="none" spc="0" normalizeH="0" baseline="0" noProof="0" dirty="0">
                <a:ln>
                  <a:noFill/>
                </a:ln>
                <a:solidFill>
                  <a:prstClr val="black"/>
                </a:solidFill>
                <a:effectLst/>
                <a:uLnTx/>
                <a:uFillTx/>
                <a:latin typeface="Garamond" panose="02020404030301010803" pitchFamily="18" charset="0"/>
                <a:ea typeface="Times New Roman" panose="02020603050405020304" pitchFamily="18" charset="0"/>
                <a:cs typeface="Times New Roman" panose="02020603050405020304" pitchFamily="18" charset="0"/>
              </a:rPr>
              <a:t>As you think and pray, are there any negative things that come to mind—un-forgiveness, resentment, sadness?  Are you willing to turn over those feelings to God?</a:t>
            </a:r>
          </a:p>
          <a:p>
            <a:pPr marR="0" lvl="0" algn="just" defTabSz="914400" rtl="0" eaLnBrk="1" fontAlgn="auto" latinLnBrk="0" hangingPunct="1">
              <a:lnSpc>
                <a:spcPct val="125000"/>
              </a:lnSpc>
              <a:spcBef>
                <a:spcPts val="0"/>
              </a:spcBef>
              <a:spcAft>
                <a:spcPts val="0"/>
              </a:spcAft>
              <a:buClrTx/>
              <a:buSzTx/>
              <a:tabLst/>
              <a:defRPr/>
            </a:pPr>
            <a:r>
              <a:rPr kumimoji="0" lang="en-US" b="0" i="0" u="none" strike="noStrike" kern="1200" cap="none" spc="0" normalizeH="0" baseline="0" noProof="0" dirty="0">
                <a:ln>
                  <a:noFill/>
                </a:ln>
                <a:solidFill>
                  <a:prstClr val="black"/>
                </a:solidFill>
                <a:effectLst/>
                <a:uLnTx/>
                <a:uFillTx/>
                <a:latin typeface="Garamond" panose="02020404030301010803" pitchFamily="18" charset="0"/>
                <a:ea typeface="Times New Roman" panose="02020603050405020304" pitchFamily="18" charset="0"/>
                <a:cs typeface="Times New Roman" panose="02020603050405020304" pitchFamily="18" charset="0"/>
              </a:rPr>
              <a:t> </a:t>
            </a:r>
          </a:p>
          <a:p>
            <a:pPr marL="342900" marR="0" lvl="0" indent="-342900" algn="just" defTabSz="914400" rtl="0" eaLnBrk="1" fontAlgn="auto" latinLnBrk="0" hangingPunct="1">
              <a:lnSpc>
                <a:spcPct val="125000"/>
              </a:lnSpc>
              <a:spcBef>
                <a:spcPts val="0"/>
              </a:spcBef>
              <a:spcAft>
                <a:spcPts val="0"/>
              </a:spcAft>
              <a:buClrTx/>
              <a:buSzTx/>
              <a:buFont typeface="Symbol" panose="05050102010706020507" pitchFamily="18" charset="2"/>
              <a:buChar char=""/>
              <a:tabLst/>
              <a:defRPr/>
            </a:pPr>
            <a:r>
              <a:rPr kumimoji="0" lang="en-US" sz="3200" b="0" i="0" u="none" strike="noStrike" kern="1200" cap="none" spc="0" normalizeH="0" baseline="0" noProof="0" dirty="0">
                <a:ln>
                  <a:noFill/>
                </a:ln>
                <a:solidFill>
                  <a:prstClr val="black"/>
                </a:solidFill>
                <a:effectLst/>
                <a:uLnTx/>
                <a:uFillTx/>
                <a:latin typeface="Garamond" panose="02020404030301010803" pitchFamily="18" charset="0"/>
                <a:ea typeface="Times New Roman" panose="02020603050405020304" pitchFamily="18" charset="0"/>
                <a:cs typeface="Times New Roman" panose="02020603050405020304" pitchFamily="18" charset="0"/>
              </a:rPr>
              <a:t>What do you think will be the biggest challenges in praying for your village of people?  Are there ways to overcome those challenges?</a:t>
            </a:r>
          </a:p>
        </p:txBody>
      </p:sp>
    </p:spTree>
    <p:extLst>
      <p:ext uri="{BB962C8B-B14F-4D97-AF65-F5344CB8AC3E}">
        <p14:creationId xmlns:p14="http://schemas.microsoft.com/office/powerpoint/2010/main" val="3733226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a:solidFill>
              <a:srgbClr val="7030A0"/>
            </a:solidFill>
          </a:ln>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989590" y="1343599"/>
            <a:ext cx="10212818" cy="3046988"/>
          </a:xfrm>
          <a:prstGeom prst="rect">
            <a:avLst/>
          </a:prstGeom>
          <a:noFill/>
        </p:spPr>
        <p:txBody>
          <a:bodyPr wrap="square" rtlCol="0">
            <a:spAutoFit/>
          </a:bodyPr>
          <a:lstStyle/>
          <a:p>
            <a:pPr algn="ctr"/>
            <a:r>
              <a:rPr lang="en-US" sz="3200" dirty="0">
                <a:latin typeface="Georgia" panose="02040502050405020303" pitchFamily="18" charset="0"/>
              </a:rPr>
              <a:t>Break Out Room – Discussion</a:t>
            </a:r>
          </a:p>
          <a:p>
            <a:r>
              <a:rPr lang="en-US" sz="3200" dirty="0">
                <a:latin typeface="Georgia" panose="02040502050405020303" pitchFamily="18" charset="0"/>
              </a:rPr>
              <a:t> </a:t>
            </a:r>
          </a:p>
          <a:p>
            <a:r>
              <a:rPr lang="en-US" sz="3200" dirty="0">
                <a:latin typeface="Georgia" panose="02040502050405020303" pitchFamily="18" charset="0"/>
              </a:rPr>
              <a:t>Share an experience when something was accomplished because people worked together in the effort?  Looking back to that situation, how was God part of people’s willingness to work together for the good of all.</a:t>
            </a:r>
          </a:p>
        </p:txBody>
      </p:sp>
    </p:spTree>
    <p:extLst>
      <p:ext uri="{BB962C8B-B14F-4D97-AF65-F5344CB8AC3E}">
        <p14:creationId xmlns:p14="http://schemas.microsoft.com/office/powerpoint/2010/main" val="282437257"/>
      </p:ext>
    </p:extLst>
  </p:cSld>
  <p:clrMapOvr>
    <a:masterClrMapping/>
  </p:clrMapOvr>
</p:sld>
</file>

<file path=ppt/theme/theme1.xml><?xml version="1.0" encoding="utf-8"?>
<a:theme xmlns:a="http://schemas.openxmlformats.org/drawingml/2006/main" name="StreetscapeVTI">
  <a:themeElements>
    <a:clrScheme name="Streetscape2">
      <a:dk1>
        <a:sysClr val="windowText" lastClr="000000"/>
      </a:dk1>
      <a:lt1>
        <a:srgbClr val="FFFFFF"/>
      </a:lt1>
      <a:dk2>
        <a:srgbClr val="191919"/>
      </a:dk2>
      <a:lt2>
        <a:srgbClr val="F3F2EE"/>
      </a:lt2>
      <a:accent1>
        <a:srgbClr val="448885"/>
      </a:accent1>
      <a:accent2>
        <a:srgbClr val="627C58"/>
      </a:accent2>
      <a:accent3>
        <a:srgbClr val="848358"/>
      </a:accent3>
      <a:accent4>
        <a:srgbClr val="547096"/>
      </a:accent4>
      <a:accent5>
        <a:srgbClr val="646464"/>
      </a:accent5>
      <a:accent6>
        <a:srgbClr val="A8A8A8"/>
      </a:accent6>
      <a:hlink>
        <a:srgbClr val="0563C1"/>
      </a:hlink>
      <a:folHlink>
        <a:srgbClr val="954F72"/>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4">
            <a:lumMod val="40000"/>
            <a:lumOff val="60000"/>
          </a:schemeClr>
        </a:solid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docProps/app.xml><?xml version="1.0" encoding="utf-8"?>
<Properties xmlns="http://schemas.openxmlformats.org/officeDocument/2006/extended-properties" xmlns:vt="http://schemas.openxmlformats.org/officeDocument/2006/docPropsVTypes">
  <TotalTime>2021</TotalTime>
  <Words>426</Words>
  <Application>Microsoft Office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Consolas</vt:lpstr>
      <vt:lpstr>Franklin Gothic Heavy</vt:lpstr>
      <vt:lpstr>Garamond</vt:lpstr>
      <vt:lpstr>Georgia</vt:lpstr>
      <vt:lpstr>Symbol</vt:lpstr>
      <vt:lpstr>StreetscapeVTI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Wright</dc:creator>
  <cp:lastModifiedBy>Suzanne Wright</cp:lastModifiedBy>
  <cp:revision>3</cp:revision>
  <dcterms:created xsi:type="dcterms:W3CDTF">2022-03-05T12:27:17Z</dcterms:created>
  <dcterms:modified xsi:type="dcterms:W3CDTF">2022-03-23T21:49:44Z</dcterms:modified>
</cp:coreProperties>
</file>