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8" r:id="rId3"/>
    <p:sldId id="269" r:id="rId4"/>
    <p:sldId id="270" r:id="rId5"/>
    <p:sldId id="265" r:id="rId6"/>
    <p:sldId id="262"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F38B17-47C6-4305-976E-B0EF2176222A}" v="1" dt="2022-04-05T21:40:07.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Wright" userId="e91c01fe-ba93-4070-871f-03ae6a57a543" providerId="ADAL" clId="{DEF38B17-47C6-4305-976E-B0EF2176222A}"/>
    <pc:docChg chg="undo custSel addSld delSld modSld">
      <pc:chgData name="Suzanne Wright" userId="e91c01fe-ba93-4070-871f-03ae6a57a543" providerId="ADAL" clId="{DEF38B17-47C6-4305-976E-B0EF2176222A}" dt="2022-04-05T21:42:56.756" v="86" actId="20577"/>
      <pc:docMkLst>
        <pc:docMk/>
      </pc:docMkLst>
      <pc:sldChg chg="modSp mod">
        <pc:chgData name="Suzanne Wright" userId="e91c01fe-ba93-4070-871f-03ae6a57a543" providerId="ADAL" clId="{DEF38B17-47C6-4305-976E-B0EF2176222A}" dt="2022-04-05T21:42:26.987" v="85" actId="20577"/>
        <pc:sldMkLst>
          <pc:docMk/>
          <pc:sldMk cId="802323029" sldId="256"/>
        </pc:sldMkLst>
        <pc:spChg chg="mod">
          <ac:chgData name="Suzanne Wright" userId="e91c01fe-ba93-4070-871f-03ae6a57a543" providerId="ADAL" clId="{DEF38B17-47C6-4305-976E-B0EF2176222A}" dt="2022-04-05T21:42:26.987" v="85" actId="20577"/>
          <ac:spMkLst>
            <pc:docMk/>
            <pc:sldMk cId="802323029" sldId="256"/>
            <ac:spMk id="3" creationId="{2ECC69CE-9880-4F4E-9847-CF16B5C68E6F}"/>
          </ac:spMkLst>
        </pc:spChg>
      </pc:sldChg>
      <pc:sldChg chg="modSp mod">
        <pc:chgData name="Suzanne Wright" userId="e91c01fe-ba93-4070-871f-03ae6a57a543" providerId="ADAL" clId="{DEF38B17-47C6-4305-976E-B0EF2176222A}" dt="2022-04-05T21:42:56.756" v="86" actId="20577"/>
        <pc:sldMkLst>
          <pc:docMk/>
          <pc:sldMk cId="106180910" sldId="258"/>
        </pc:sldMkLst>
        <pc:spChg chg="mod">
          <ac:chgData name="Suzanne Wright" userId="e91c01fe-ba93-4070-871f-03ae6a57a543" providerId="ADAL" clId="{DEF38B17-47C6-4305-976E-B0EF2176222A}" dt="2022-04-05T21:42:56.756" v="86" actId="20577"/>
          <ac:spMkLst>
            <pc:docMk/>
            <pc:sldMk cId="106180910" sldId="258"/>
            <ac:spMk id="4" creationId="{18B9A688-5788-4CBD-83F4-038BA7E1D142}"/>
          </ac:spMkLst>
        </pc:spChg>
      </pc:sldChg>
      <pc:sldChg chg="del">
        <pc:chgData name="Suzanne Wright" userId="e91c01fe-ba93-4070-871f-03ae6a57a543" providerId="ADAL" clId="{DEF38B17-47C6-4305-976E-B0EF2176222A}" dt="2022-04-02T18:21:53.019" v="33" actId="47"/>
        <pc:sldMkLst>
          <pc:docMk/>
          <pc:sldMk cId="2008642966" sldId="261"/>
        </pc:sldMkLst>
      </pc:sldChg>
      <pc:sldChg chg="modSp mod">
        <pc:chgData name="Suzanne Wright" userId="e91c01fe-ba93-4070-871f-03ae6a57a543" providerId="ADAL" clId="{DEF38B17-47C6-4305-976E-B0EF2176222A}" dt="2022-04-05T21:37:11.472" v="75" actId="1076"/>
        <pc:sldMkLst>
          <pc:docMk/>
          <pc:sldMk cId="2404247209" sldId="262"/>
        </pc:sldMkLst>
        <pc:spChg chg="mod">
          <ac:chgData name="Suzanne Wright" userId="e91c01fe-ba93-4070-871f-03ae6a57a543" providerId="ADAL" clId="{DEF38B17-47C6-4305-976E-B0EF2176222A}" dt="2022-04-05T21:37:11.472" v="75" actId="1076"/>
          <ac:spMkLst>
            <pc:docMk/>
            <pc:sldMk cId="2404247209" sldId="262"/>
            <ac:spMk id="2" creationId="{72023E09-2B49-4F44-A278-529DF0813DA8}"/>
          </ac:spMkLst>
        </pc:spChg>
      </pc:sldChg>
      <pc:sldChg chg="modSp mod">
        <pc:chgData name="Suzanne Wright" userId="e91c01fe-ba93-4070-871f-03ae6a57a543" providerId="ADAL" clId="{DEF38B17-47C6-4305-976E-B0EF2176222A}" dt="2022-04-02T18:26:18.713" v="70"/>
        <pc:sldMkLst>
          <pc:docMk/>
          <pc:sldMk cId="282437257" sldId="265"/>
        </pc:sldMkLst>
        <pc:spChg chg="mod">
          <ac:chgData name="Suzanne Wright" userId="e91c01fe-ba93-4070-871f-03ae6a57a543" providerId="ADAL" clId="{DEF38B17-47C6-4305-976E-B0EF2176222A}" dt="2022-04-02T18:26:18.713" v="70"/>
          <ac:spMkLst>
            <pc:docMk/>
            <pc:sldMk cId="282437257" sldId="265"/>
            <ac:spMk id="4" creationId="{18B9A688-5788-4CBD-83F4-038BA7E1D142}"/>
          </ac:spMkLst>
        </pc:spChg>
      </pc:sldChg>
      <pc:sldChg chg="modSp mod">
        <pc:chgData name="Suzanne Wright" userId="e91c01fe-ba93-4070-871f-03ae6a57a543" providerId="ADAL" clId="{DEF38B17-47C6-4305-976E-B0EF2176222A}" dt="2022-04-02T18:25:40.316" v="69" actId="20577"/>
        <pc:sldMkLst>
          <pc:docMk/>
          <pc:sldMk cId="3552799726" sldId="269"/>
        </pc:sldMkLst>
        <pc:spChg chg="mod">
          <ac:chgData name="Suzanne Wright" userId="e91c01fe-ba93-4070-871f-03ae6a57a543" providerId="ADAL" clId="{DEF38B17-47C6-4305-976E-B0EF2176222A}" dt="2022-04-02T18:25:40.316" v="69" actId="20577"/>
          <ac:spMkLst>
            <pc:docMk/>
            <pc:sldMk cId="3552799726" sldId="269"/>
            <ac:spMk id="4" creationId="{18B9A688-5788-4CBD-83F4-038BA7E1D142}"/>
          </ac:spMkLst>
        </pc:spChg>
      </pc:sldChg>
      <pc:sldChg chg="modSp add mod">
        <pc:chgData name="Suzanne Wright" userId="e91c01fe-ba93-4070-871f-03ae6a57a543" providerId="ADAL" clId="{DEF38B17-47C6-4305-976E-B0EF2176222A}" dt="2022-04-02T18:25:04.346" v="65" actId="1076"/>
        <pc:sldMkLst>
          <pc:docMk/>
          <pc:sldMk cId="3026338807" sldId="270"/>
        </pc:sldMkLst>
        <pc:spChg chg="mod">
          <ac:chgData name="Suzanne Wright" userId="e91c01fe-ba93-4070-871f-03ae6a57a543" providerId="ADAL" clId="{DEF38B17-47C6-4305-976E-B0EF2176222A}" dt="2022-04-02T18:25:04.346" v="65" actId="1076"/>
          <ac:spMkLst>
            <pc:docMk/>
            <pc:sldMk cId="3026338807" sldId="270"/>
            <ac:spMk id="4" creationId="{18B9A688-5788-4CBD-83F4-038BA7E1D142}"/>
          </ac:spMkLst>
        </pc:spChg>
      </pc:sldChg>
      <pc:sldChg chg="addSp modSp add mod">
        <pc:chgData name="Suzanne Wright" userId="e91c01fe-ba93-4070-871f-03ae6a57a543" providerId="ADAL" clId="{DEF38B17-47C6-4305-976E-B0EF2176222A}" dt="2022-04-05T21:40:30.948" v="84" actId="14100"/>
        <pc:sldMkLst>
          <pc:docMk/>
          <pc:sldMk cId="3582606084" sldId="271"/>
        </pc:sldMkLst>
        <pc:spChg chg="mod">
          <ac:chgData name="Suzanne Wright" userId="e91c01fe-ba93-4070-871f-03ae6a57a543" providerId="ADAL" clId="{DEF38B17-47C6-4305-976E-B0EF2176222A}" dt="2022-04-05T21:38:25.691" v="79" actId="1076"/>
          <ac:spMkLst>
            <pc:docMk/>
            <pc:sldMk cId="3582606084" sldId="271"/>
            <ac:spMk id="2" creationId="{72023E09-2B49-4F44-A278-529DF0813DA8}"/>
          </ac:spMkLst>
        </pc:spChg>
        <pc:picChg chg="add mod">
          <ac:chgData name="Suzanne Wright" userId="e91c01fe-ba93-4070-871f-03ae6a57a543" providerId="ADAL" clId="{DEF38B17-47C6-4305-976E-B0EF2176222A}" dt="2022-04-05T21:40:30.948" v="84" actId="14100"/>
          <ac:picMkLst>
            <pc:docMk/>
            <pc:sldMk cId="3582606084" sldId="271"/>
            <ac:picMk id="7" creationId="{06839386-A340-41BA-AE11-3CB933DB660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0467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20054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7177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08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6281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343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0796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715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813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938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4/5/2022</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290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4/5/2022</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00862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2" r:id="rId6"/>
    <p:sldLayoutId id="2147483717" r:id="rId7"/>
    <p:sldLayoutId id="2147483713" r:id="rId8"/>
    <p:sldLayoutId id="2147483714" r:id="rId9"/>
    <p:sldLayoutId id="2147483715" r:id="rId10"/>
    <p:sldLayoutId id="2147483716"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5918"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800470" y="253335"/>
            <a:ext cx="10591059" cy="5425370"/>
          </a:xfrm>
        </p:spPr>
        <p:txBody>
          <a:bodyPr>
            <a:normAutofit/>
          </a:bodyPr>
          <a:lstStyle/>
          <a:p>
            <a:pPr algn="ctr"/>
            <a:endParaRPr lang="en-US" sz="20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marR="0" algn="just">
              <a:lnSpc>
                <a:spcPct val="125000"/>
              </a:lnSpc>
              <a:spcBef>
                <a:spcPts val="200"/>
              </a:spcBef>
              <a:spcAft>
                <a:spcPts val="600"/>
              </a:spcAft>
            </a:pPr>
            <a:r>
              <a:rPr lang="en-US" sz="28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Micah 6:8—</a:t>
            </a:r>
            <a:r>
              <a:rPr lang="en-US" sz="2800"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He</a:t>
            </a:r>
            <a:r>
              <a:rPr lang="en-US" sz="2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has shown you, O mortal, what is good. And what does the </a:t>
            </a:r>
            <a:r>
              <a:rPr lang="en-US" sz="2800" i="1" cap="small"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2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require of you? To act justly and to love mercy and to walk humbly with your God.</a:t>
            </a:r>
          </a:p>
          <a:p>
            <a:pPr marL="0" marR="0" algn="just">
              <a:lnSpc>
                <a:spcPct val="125000"/>
              </a:lnSpc>
              <a:spcBef>
                <a:spcPts val="200"/>
              </a:spcBef>
              <a:spcAft>
                <a:spcPts val="6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25000"/>
              </a:lnSpc>
              <a:spcBef>
                <a:spcPts val="200"/>
              </a:spcBef>
              <a:spcAft>
                <a:spcPts val="600"/>
              </a:spcAft>
            </a:pPr>
            <a:r>
              <a:rPr lang="en-US" sz="2800" b="1"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Matthew 5:14-16—</a:t>
            </a:r>
            <a:r>
              <a:rPr lang="en-US" sz="28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"You</a:t>
            </a:r>
            <a:r>
              <a:rPr lang="en-US" sz="2800" i="1" dirty="0">
                <a:effectLst/>
                <a:latin typeface="Garamond" panose="02020404030301010803" pitchFamily="18" charset="0"/>
                <a:ea typeface="Times New Roman" panose="02020603050405020304" pitchFamily="18" charset="0"/>
                <a:cs typeface="Times New Roman" panose="02020603050405020304" pitchFamily="18" charset="0"/>
              </a:rPr>
              <a:t> are the light of the world. A city set on a hill cannot be hidden; nor does anyone light a lamp and put it under a basket, but on the lampstand, and it gives light to all who are in the house. "Let your light shine before men in such a way that they may see your good works, and glorify your Father who is in heaven.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232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929902" y="660776"/>
            <a:ext cx="10332194" cy="4668714"/>
          </a:xfrm>
          <a:prstGeom prst="rect">
            <a:avLst/>
          </a:prstGeom>
          <a:noFill/>
        </p:spPr>
        <p:txBody>
          <a:bodyPr wrap="square" rtlCol="0">
            <a:spAutoFit/>
          </a:bodyPr>
          <a:lstStyle/>
          <a:p>
            <a:pPr marL="0" marR="0" algn="ctr">
              <a:lnSpc>
                <a:spcPct val="125000"/>
              </a:lnSpc>
              <a:spcBef>
                <a:spcPts val="200"/>
              </a:spcBef>
              <a:spcAft>
                <a:spcPts val="600"/>
              </a:spcAft>
            </a:pPr>
            <a:r>
              <a:rPr lang="en-US" sz="3200" b="1" dirty="0">
                <a:effectLst/>
                <a:latin typeface="Garamond" panose="02020404030301010803" pitchFamily="18" charset="0"/>
                <a:ea typeface="Calibri" panose="020F0502020204030204" pitchFamily="34" charset="0"/>
                <a:cs typeface="Times New Roman" panose="02020603050405020304" pitchFamily="18" charset="0"/>
              </a:rPr>
              <a:t>Writing a poem</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25000"/>
              </a:lnSpc>
              <a:spcBef>
                <a:spcPts val="200"/>
              </a:spcBef>
              <a:spcAft>
                <a:spcPts val="600"/>
              </a:spcAft>
            </a:pPr>
            <a:r>
              <a:rPr lang="en-US" sz="3200" dirty="0">
                <a:effectLst/>
                <a:latin typeface="Garamond" panose="02020404030301010803" pitchFamily="18" charset="0"/>
                <a:ea typeface="Calibri" panose="020F0502020204030204" pitchFamily="34" charset="0"/>
                <a:cs typeface="Times New Roman" panose="02020603050405020304" pitchFamily="18" charset="0"/>
              </a:rPr>
              <a:t>The final activity is writing an autobiographical poem using the insights gained from reading the seven chapters of this book. Your poem will be a snapshot of your thoughts and reflections.</a:t>
            </a:r>
          </a:p>
          <a:p>
            <a:pPr marL="0" marR="0">
              <a:lnSpc>
                <a:spcPct val="125000"/>
              </a:lnSpc>
              <a:spcBef>
                <a:spcPts val="200"/>
              </a:spcBef>
              <a:spcAft>
                <a:spcPts val="600"/>
              </a:spcAft>
            </a:pPr>
            <a:r>
              <a:rPr lang="en-US" sz="3200" dirty="0">
                <a:effectLst/>
                <a:latin typeface="Garamond" panose="02020404030301010803" pitchFamily="18" charset="0"/>
                <a:ea typeface="Calibri" panose="020F0502020204030204" pitchFamily="34" charset="0"/>
                <a:cs typeface="Times New Roman" panose="02020603050405020304" pitchFamily="18" charset="0"/>
              </a:rPr>
              <a:t> Relax with this activity and consider what you write now as a first draft that can be revised later.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ctr">
              <a:lnSpc>
                <a:spcPct val="125000"/>
              </a:lnSpc>
              <a:spcBef>
                <a:spcPts val="200"/>
              </a:spcBef>
              <a:spcAft>
                <a:spcPts val="600"/>
              </a:spcAft>
            </a:pPr>
            <a:r>
              <a:rPr lang="en-US" sz="3200" dirty="0">
                <a:latin typeface="Garamond" panose="02020404030301010803"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8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301841" y="0"/>
            <a:ext cx="11182904" cy="5824671"/>
          </a:xfrm>
          <a:prstGeom prst="rect">
            <a:avLst/>
          </a:prstGeom>
          <a:noFill/>
        </p:spPr>
        <p:txBody>
          <a:bodyPr wrap="square" rtlCol="0">
            <a:spAutoFit/>
          </a:bodyPr>
          <a:lstStyle/>
          <a:p>
            <a:pPr marL="0" marR="0" algn="ctr" fontAlgn="base">
              <a:spcAft>
                <a:spcPts val="600"/>
              </a:spcAft>
            </a:pPr>
            <a:r>
              <a:rPr lang="en-US" sz="3200" b="1" dirty="0">
                <a:solidFill>
                  <a:srgbClr val="000000"/>
                </a:solidFill>
                <a:effectLst/>
                <a:latin typeface="Garamond" panose="02020404030301010803" pitchFamily="18" charset="0"/>
                <a:ea typeface="Times New Roman" panose="02020603050405020304" pitchFamily="18" charset="0"/>
              </a:rPr>
              <a:t>Template for "I Am Poem"</a:t>
            </a:r>
            <a:endParaRPr lang="en-US" sz="3200" dirty="0">
              <a:effectLst/>
              <a:latin typeface="Garamond" panose="02020404030301010803" pitchFamily="18" charset="0"/>
              <a:ea typeface="Times New Roman" panose="02020603050405020304" pitchFamily="18" charset="0"/>
            </a:endParaRPr>
          </a:p>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am (your name and to whom are you related—perhaps up to three or so relationships)</a:t>
            </a:r>
          </a:p>
          <a:p>
            <a:pPr marL="0" marR="0" algn="just" fontAlgn="base">
              <a:spcAft>
                <a:spcPts val="600"/>
              </a:spcAft>
            </a:pPr>
            <a:endParaRPr lang="en-US" sz="3200" dirty="0">
              <a:effectLst/>
              <a:latin typeface="Garamond" panose="02020404030301010803" pitchFamily="18" charset="0"/>
              <a:ea typeface="Times New Roman" panose="02020603050405020304" pitchFamily="18" charset="0"/>
            </a:endParaRPr>
          </a:p>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am called (a present or future call of service. It can be specific or general that addresses a call to family, church, career, organization, cause, or ideal)</a:t>
            </a:r>
          </a:p>
          <a:p>
            <a:pPr marL="0" marR="0" algn="just" fontAlgn="base">
              <a:spcAft>
                <a:spcPts val="600"/>
              </a:spcAft>
            </a:pPr>
            <a:endParaRPr lang="en-US" sz="3200" dirty="0">
              <a:effectLst/>
              <a:latin typeface="Garamond" panose="02020404030301010803" pitchFamily="18" charset="0"/>
              <a:ea typeface="Times New Roman" panose="02020603050405020304" pitchFamily="18" charset="0"/>
            </a:endParaRPr>
          </a:p>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am afraid (can be either tangible or an idea or emotion of something you fear)</a:t>
            </a:r>
            <a:endParaRPr lang="en-US" sz="3200" dirty="0">
              <a:effectLst/>
              <a:latin typeface="Garamond" panose="02020404030301010803" pitchFamily="18" charset="0"/>
              <a:ea typeface="Times New Roman" panose="02020603050405020304" pitchFamily="18" charset="0"/>
            </a:endParaRPr>
          </a:p>
          <a:p>
            <a:pPr marL="0" marR="0" algn="just">
              <a:lnSpc>
                <a:spcPct val="125000"/>
              </a:lnSpc>
              <a:spcBef>
                <a:spcPts val="20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79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284086" y="372788"/>
            <a:ext cx="11182904" cy="6394058"/>
          </a:xfrm>
          <a:prstGeom prst="rect">
            <a:avLst/>
          </a:prstGeom>
          <a:noFill/>
        </p:spPr>
        <p:txBody>
          <a:bodyPr wrap="square" rtlCol="0">
            <a:spAutoFit/>
          </a:bodyPr>
          <a:lstStyle/>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am mindful of God when (a situation or place that allows you to be aware of God's presence)</a:t>
            </a:r>
          </a:p>
          <a:p>
            <a:pPr marL="0" marR="0" algn="just" fontAlgn="base">
              <a:spcAft>
                <a:spcPts val="600"/>
              </a:spcAft>
            </a:pPr>
            <a:endParaRPr lang="en-US" sz="3200" dirty="0">
              <a:effectLst/>
              <a:latin typeface="Garamond" panose="02020404030301010803" pitchFamily="18" charset="0"/>
              <a:ea typeface="Times New Roman" panose="02020603050405020304" pitchFamily="18" charset="0"/>
            </a:endParaRPr>
          </a:p>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appreciate (some of the people who are part of your care and support)</a:t>
            </a:r>
          </a:p>
          <a:p>
            <a:pPr marL="0" marR="0" algn="just" fontAlgn="base">
              <a:spcAft>
                <a:spcPts val="600"/>
              </a:spcAft>
            </a:pPr>
            <a:endParaRPr lang="en-US" sz="3200" dirty="0">
              <a:effectLst/>
              <a:latin typeface="Garamond" panose="02020404030301010803" pitchFamily="18" charset="0"/>
              <a:ea typeface="Times New Roman" panose="02020603050405020304" pitchFamily="18" charset="0"/>
            </a:endParaRPr>
          </a:p>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am seeking God's guidance (your challenges, concerns, opportunities)</a:t>
            </a:r>
          </a:p>
          <a:p>
            <a:pPr marL="0" marR="0" algn="just" fontAlgn="base">
              <a:spcAft>
                <a:spcPts val="600"/>
              </a:spcAft>
            </a:pPr>
            <a:endParaRPr lang="en-US" sz="3200" dirty="0">
              <a:effectLst/>
              <a:latin typeface="Garamond" panose="02020404030301010803" pitchFamily="18" charset="0"/>
              <a:ea typeface="Times New Roman" panose="02020603050405020304" pitchFamily="18" charset="0"/>
            </a:endParaRPr>
          </a:p>
          <a:p>
            <a:pPr marL="0" marR="0" algn="just" fontAlgn="base">
              <a:spcAft>
                <a:spcPts val="600"/>
              </a:spcAft>
            </a:pPr>
            <a:r>
              <a:rPr lang="en-US" sz="3200" dirty="0">
                <a:solidFill>
                  <a:srgbClr val="000000"/>
                </a:solidFill>
                <a:effectLst/>
                <a:latin typeface="Garamond" panose="02020404030301010803" pitchFamily="18" charset="0"/>
                <a:ea typeface="Times New Roman" panose="02020603050405020304" pitchFamily="18" charset="0"/>
              </a:rPr>
              <a:t>I am the light of Christ because (some belief or way that God's light shines from you)</a:t>
            </a:r>
            <a:endParaRPr lang="en-US" sz="3200" dirty="0">
              <a:effectLst/>
              <a:latin typeface="Garamond" panose="02020404030301010803" pitchFamily="18" charset="0"/>
              <a:ea typeface="Times New Roman" panose="02020603050405020304" pitchFamily="18" charset="0"/>
            </a:endParaRPr>
          </a:p>
          <a:p>
            <a:pPr marL="0" marR="0" algn="just">
              <a:lnSpc>
                <a:spcPct val="125000"/>
              </a:lnSpc>
              <a:spcBef>
                <a:spcPts val="20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633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rgbClr val="7030A0"/>
            </a:solidFill>
          </a:ln>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816746" y="1343599"/>
            <a:ext cx="10385662" cy="4781565"/>
          </a:xfrm>
          <a:prstGeom prst="rect">
            <a:avLst/>
          </a:prstGeom>
          <a:noFill/>
        </p:spPr>
        <p:txBody>
          <a:bodyPr wrap="square" rtlCol="0">
            <a:spAutoFit/>
          </a:bodyPr>
          <a:lstStyle/>
          <a:p>
            <a:pPr algn="ctr"/>
            <a:r>
              <a:rPr lang="en-US" sz="3200" dirty="0">
                <a:latin typeface="Georgia" panose="02040502050405020303" pitchFamily="18" charset="0"/>
              </a:rPr>
              <a:t>Break Out Room – Discussion</a:t>
            </a:r>
          </a:p>
          <a:p>
            <a:r>
              <a:rPr lang="en-US" sz="3200" dirty="0">
                <a:latin typeface="Georgia" panose="02040502050405020303" pitchFamily="18" charset="0"/>
              </a:rPr>
              <a:t> </a:t>
            </a:r>
          </a:p>
          <a:p>
            <a:pPr marL="0" marR="0" algn="just">
              <a:lnSpc>
                <a:spcPct val="125000"/>
              </a:lnSpc>
              <a:spcBef>
                <a:spcPts val="200"/>
              </a:spcBef>
              <a:spcAft>
                <a:spcPts val="0"/>
              </a:spcAft>
            </a:pPr>
            <a:r>
              <a:rPr lang="en-US" sz="32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Think of the people in your life who live in ways that they are lights in the world. What are some attributes of someone whose light shines before others? What role have they played in your life?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25000"/>
              </a:lnSpc>
              <a:spcBef>
                <a:spcPts val="200"/>
              </a:spcBef>
              <a:spcAft>
                <a:spcPts val="0"/>
              </a:spcAft>
            </a:pPr>
            <a:r>
              <a:rPr lang="en-US" sz="320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If your group has time, each of you may want to share a few lines from your “I Am” poem.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43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4D16B1-0E8E-44A4-A7C5-9D0951100CB7}"/>
              </a:ext>
            </a:extLst>
          </p:cNvPr>
          <p:cNvPicPr>
            <a:picLocks noChangeAspect="1"/>
          </p:cNvPicPr>
          <p:nvPr/>
        </p:nvPicPr>
        <p:blipFill>
          <a:blip r:embed="rId2"/>
          <a:stretch>
            <a:fillRect/>
          </a:stretch>
        </p:blipFill>
        <p:spPr>
          <a:xfrm>
            <a:off x="962723" y="2922988"/>
            <a:ext cx="10266554" cy="1012024"/>
          </a:xfrm>
          <a:prstGeom prst="rect">
            <a:avLst/>
          </a:prstGeom>
        </p:spPr>
      </p:pic>
      <p:pic>
        <p:nvPicPr>
          <p:cNvPr id="6" name="Picture 5">
            <a:extLst>
              <a:ext uri="{FF2B5EF4-FFF2-40B4-BE49-F238E27FC236}">
                <a16:creationId xmlns:a16="http://schemas.microsoft.com/office/drawing/2014/main" id="{47DE0DC7-8093-4087-814F-241D3131B537}"/>
              </a:ext>
            </a:extLst>
          </p:cNvPr>
          <p:cNvPicPr>
            <a:picLocks noChangeAspect="1"/>
          </p:cNvPicPr>
          <p:nvPr/>
        </p:nvPicPr>
        <p:blipFill>
          <a:blip r:embed="rId2"/>
          <a:stretch>
            <a:fillRect/>
          </a:stretch>
        </p:blipFill>
        <p:spPr>
          <a:xfrm>
            <a:off x="962723" y="2922988"/>
            <a:ext cx="10266554" cy="1012024"/>
          </a:xfrm>
          <a:prstGeom prst="rect">
            <a:avLst/>
          </a:prstGeom>
        </p:spPr>
      </p:pic>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84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2" name="TextBox 1">
            <a:extLst>
              <a:ext uri="{FF2B5EF4-FFF2-40B4-BE49-F238E27FC236}">
                <a16:creationId xmlns:a16="http://schemas.microsoft.com/office/drawing/2014/main" id="{72023E09-2B49-4F44-A278-529DF0813DA8}"/>
              </a:ext>
            </a:extLst>
          </p:cNvPr>
          <p:cNvSpPr txBox="1"/>
          <p:nvPr/>
        </p:nvSpPr>
        <p:spPr>
          <a:xfrm>
            <a:off x="1129345" y="145889"/>
            <a:ext cx="9620538" cy="6566221"/>
          </a:xfrm>
          <a:prstGeom prst="rect">
            <a:avLst/>
          </a:prstGeom>
          <a:solidFill>
            <a:schemeClr val="accent4">
              <a:lumMod val="40000"/>
              <a:lumOff val="60000"/>
            </a:schemeClr>
          </a:solidFill>
        </p:spPr>
        <p:txBody>
          <a:bodyPr wrap="square" rtlCol="0">
            <a:spAutoFit/>
          </a:bodyPr>
          <a:lstStyle/>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I Am</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a:t>
            </a:r>
            <a:r>
              <a:rPr kumimoji="0" lang="en-US" sz="1600" b="0" i="0" u="none" strike="noStrike" kern="1200" cap="none" spc="0" normalizeH="0" baseline="0" noProof="0" dirty="0" err="1">
                <a:ln>
                  <a:noFill/>
                </a:ln>
                <a:solidFill>
                  <a:prstClr val="black"/>
                </a:solidFill>
                <a:effectLst/>
                <a:uLnTx/>
                <a:uFillTx/>
                <a:latin typeface="Georgia" panose="02040502050405020303" pitchFamily="18" charset="0"/>
                <a:ea typeface="+mn-ea"/>
                <a:cs typeface="+mn-cs"/>
              </a:rPr>
              <a:t>Daborah</a:t>
            </a: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Alek Majok</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15 years</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in (S-1-A)</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kind and jolly</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wonder why people fight one another</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hear people </a:t>
            </a:r>
            <a:r>
              <a:rPr kumimoji="0" lang="en-US" sz="1600" b="0" i="0" u="none" strike="noStrike" kern="1200" cap="none" spc="0" normalizeH="0" baseline="0" noProof="0" dirty="0" err="1">
                <a:ln>
                  <a:noFill/>
                </a:ln>
                <a:solidFill>
                  <a:prstClr val="black"/>
                </a:solidFill>
                <a:effectLst/>
                <a:uLnTx/>
                <a:uFillTx/>
                <a:latin typeface="Georgia" panose="02040502050405020303" pitchFamily="18" charset="0"/>
                <a:ea typeface="+mn-ea"/>
                <a:cs typeface="+mn-cs"/>
              </a:rPr>
              <a:t>slained</a:t>
            </a:r>
            <a:endPar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see myself a pilot</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kind and jolly</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pretend to be holly [jolly]</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feel sad about </a:t>
            </a:r>
            <a:r>
              <a:rPr kumimoji="0" lang="en-US" sz="1600" b="0" i="0" u="none" strike="noStrike" kern="1200" cap="none" spc="0" normalizeH="0" baseline="0" noProof="0" dirty="0" err="1">
                <a:ln>
                  <a:noFill/>
                </a:ln>
                <a:solidFill>
                  <a:prstClr val="black"/>
                </a:solidFill>
                <a:effectLst/>
                <a:uLnTx/>
                <a:uFillTx/>
                <a:latin typeface="Georgia" panose="02040502050405020303" pitchFamily="18" charset="0"/>
                <a:ea typeface="+mn-ea"/>
                <a:cs typeface="+mn-cs"/>
              </a:rPr>
              <a:t>slained</a:t>
            </a: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people</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touched [concerned] about being </a:t>
            </a:r>
            <a:r>
              <a:rPr kumimoji="0" lang="en-US" sz="1600" b="0" i="0" u="none" strike="noStrike" kern="1200" cap="none" spc="0" normalizeH="0" baseline="0" noProof="0" dirty="0" err="1">
                <a:ln>
                  <a:noFill/>
                </a:ln>
                <a:solidFill>
                  <a:prstClr val="black"/>
                </a:solidFill>
                <a:effectLst/>
                <a:uLnTx/>
                <a:uFillTx/>
                <a:latin typeface="Georgia" panose="02040502050405020303" pitchFamily="18" charset="0"/>
                <a:ea typeface="+mn-ea"/>
                <a:cs typeface="+mn-cs"/>
              </a:rPr>
              <a:t>slained</a:t>
            </a:r>
            <a:endPar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feel worried about the being </a:t>
            </a:r>
            <a:r>
              <a:rPr kumimoji="0" lang="en-US" sz="1600" b="0" i="0" u="none" strike="noStrike" kern="1200" cap="none" spc="0" normalizeH="0" baseline="0" noProof="0" dirty="0" err="1">
                <a:ln>
                  <a:noFill/>
                </a:ln>
                <a:solidFill>
                  <a:prstClr val="black"/>
                </a:solidFill>
                <a:effectLst/>
                <a:uLnTx/>
                <a:uFillTx/>
                <a:latin typeface="Georgia" panose="02040502050405020303" pitchFamily="18" charset="0"/>
                <a:ea typeface="+mn-ea"/>
                <a:cs typeface="+mn-cs"/>
              </a:rPr>
              <a:t>slained</a:t>
            </a:r>
            <a:endPar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cry for all the dead</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know people’s lives will improve</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believe their will be a total reformation</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dream being a pilot</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try to study hard for it</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hope </a:t>
            </a:r>
            <a:r>
              <a:rPr kumimoji="0" lang="en-US" sz="1600" b="0" i="0" u="none" strike="noStrike" kern="1200" cap="none" spc="0" normalizeH="0" baseline="0" noProof="0" dirty="0" err="1">
                <a:ln>
                  <a:noFill/>
                </a:ln>
                <a:solidFill>
                  <a:prstClr val="black"/>
                </a:solidFill>
                <a:effectLst/>
                <a:uLnTx/>
                <a:uFillTx/>
                <a:latin typeface="Georgia" panose="02040502050405020303" pitchFamily="18" charset="0"/>
                <a:ea typeface="+mn-ea"/>
                <a:cs typeface="+mn-cs"/>
              </a:rPr>
              <a:t>i</a:t>
            </a: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will be a pilot </a:t>
            </a:r>
          </a:p>
          <a:p>
            <a:pPr marL="0" marR="0" lvl="0" indent="0" algn="l" defTabSz="914400" rtl="0" eaLnBrk="1" fontAlgn="auto" latinLnBrk="0" hangingPunct="1">
              <a:lnSpc>
                <a:spcPct val="120000"/>
              </a:lnSpc>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I am kind and jolly</a:t>
            </a:r>
          </a:p>
        </p:txBody>
      </p:sp>
    </p:spTree>
    <p:extLst>
      <p:ext uri="{BB962C8B-B14F-4D97-AF65-F5344CB8AC3E}">
        <p14:creationId xmlns:p14="http://schemas.microsoft.com/office/powerpoint/2010/main" val="240424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4D16B1-0E8E-44A4-A7C5-9D0951100CB7}"/>
              </a:ext>
            </a:extLst>
          </p:cNvPr>
          <p:cNvPicPr>
            <a:picLocks noChangeAspect="1"/>
          </p:cNvPicPr>
          <p:nvPr/>
        </p:nvPicPr>
        <p:blipFill>
          <a:blip r:embed="rId2"/>
          <a:stretch>
            <a:fillRect/>
          </a:stretch>
        </p:blipFill>
        <p:spPr>
          <a:xfrm>
            <a:off x="962723" y="2922988"/>
            <a:ext cx="10266554" cy="1012024"/>
          </a:xfrm>
          <a:prstGeom prst="rect">
            <a:avLst/>
          </a:prstGeom>
        </p:spPr>
      </p:pic>
      <p:pic>
        <p:nvPicPr>
          <p:cNvPr id="6" name="Picture 5">
            <a:extLst>
              <a:ext uri="{FF2B5EF4-FFF2-40B4-BE49-F238E27FC236}">
                <a16:creationId xmlns:a16="http://schemas.microsoft.com/office/drawing/2014/main" id="{47DE0DC7-8093-4087-814F-241D3131B537}"/>
              </a:ext>
            </a:extLst>
          </p:cNvPr>
          <p:cNvPicPr>
            <a:picLocks noChangeAspect="1"/>
          </p:cNvPicPr>
          <p:nvPr/>
        </p:nvPicPr>
        <p:blipFill>
          <a:blip r:embed="rId2"/>
          <a:stretch>
            <a:fillRect/>
          </a:stretch>
        </p:blipFill>
        <p:spPr>
          <a:xfrm>
            <a:off x="962723" y="2922988"/>
            <a:ext cx="10266554" cy="1012024"/>
          </a:xfrm>
          <a:prstGeom prst="rect">
            <a:avLst/>
          </a:prstGeom>
        </p:spPr>
      </p:pic>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84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2" name="TextBox 1">
            <a:extLst>
              <a:ext uri="{FF2B5EF4-FFF2-40B4-BE49-F238E27FC236}">
                <a16:creationId xmlns:a16="http://schemas.microsoft.com/office/drawing/2014/main" id="{72023E09-2B49-4F44-A278-529DF0813DA8}"/>
              </a:ext>
            </a:extLst>
          </p:cNvPr>
          <p:cNvSpPr txBox="1"/>
          <p:nvPr/>
        </p:nvSpPr>
        <p:spPr>
          <a:xfrm>
            <a:off x="1102712" y="500996"/>
            <a:ext cx="9620538" cy="5709255"/>
          </a:xfrm>
          <a:prstGeom prst="rect">
            <a:avLst/>
          </a:prstGeom>
          <a:solidFill>
            <a:schemeClr val="accent4">
              <a:lumMod val="40000"/>
              <a:lumOff val="60000"/>
            </a:schemeClr>
          </a:solidFill>
        </p:spPr>
        <p:txBody>
          <a:bodyPr wrap="square" rtlCol="0">
            <a:spAutoFit/>
          </a:bodyPr>
          <a:lstStyle/>
          <a:p>
            <a:pPr rtl="0">
              <a:spcBef>
                <a:spcPts val="0"/>
              </a:spcBef>
              <a:spcAft>
                <a:spcPts val="1000"/>
              </a:spcAft>
            </a:pPr>
            <a:r>
              <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t>
            </a:r>
            <a:r>
              <a:rPr lang="en-US" sz="1600" b="1" i="0" u="none" strike="noStrike" dirty="0">
                <a:solidFill>
                  <a:srgbClr val="000000"/>
                </a:solidFill>
                <a:effectLst/>
                <a:latin typeface="Garamond" panose="02020404030301010803" pitchFamily="18" charset="0"/>
              </a:rPr>
              <a:t>      </a:t>
            </a:r>
            <a:r>
              <a:rPr lang="en-US" sz="2000" b="1" i="0" u="none" strike="noStrike" dirty="0">
                <a:solidFill>
                  <a:srgbClr val="000000"/>
                </a:solidFill>
                <a:effectLst/>
                <a:latin typeface="Garamond" panose="02020404030301010803" pitchFamily="18" charset="0"/>
              </a:rPr>
              <a:t>The Call</a:t>
            </a:r>
            <a:endParaRPr lang="en-US" sz="2000" b="0" dirty="0">
              <a:effectLst/>
            </a:endParaRPr>
          </a:p>
          <a:p>
            <a:pPr rtl="0">
              <a:spcBef>
                <a:spcPts val="0"/>
              </a:spcBef>
              <a:spcAft>
                <a:spcPts val="1000"/>
              </a:spcAft>
            </a:pPr>
            <a:r>
              <a:rPr lang="en-US" sz="2000" b="0" i="0" u="none" strike="noStrike" dirty="0">
                <a:solidFill>
                  <a:srgbClr val="000000"/>
                </a:solidFill>
                <a:effectLst/>
                <a:latin typeface="Garamond" panose="02020404030301010803" pitchFamily="18" charset="0"/>
              </a:rPr>
              <a:t>I speak for all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And I call upon all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To stop all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That causes all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Into the drain of conflict and war!</a:t>
            </a:r>
            <a:endParaRPr lang="en-US" sz="2000" b="0" dirty="0">
              <a:effectLst/>
            </a:endParaRPr>
          </a:p>
          <a:p>
            <a:pPr rtl="0">
              <a:spcBef>
                <a:spcPts val="0"/>
              </a:spcBef>
              <a:spcAft>
                <a:spcPts val="1000"/>
              </a:spcAft>
            </a:pPr>
            <a:r>
              <a:rPr lang="en-US" sz="2000" b="0" i="0" u="none" strike="noStrike" dirty="0">
                <a:solidFill>
                  <a:srgbClr val="000000"/>
                </a:solidFill>
                <a:effectLst/>
                <a:latin typeface="Garamond" panose="02020404030301010803" pitchFamily="18" charset="0"/>
              </a:rPr>
              <a:t>I call upon all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To stop all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That is morally ill;</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Sexual immorality, pregnancies, cattle rustling,</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Revenge, greed for power, greed for wealth, corruption</a:t>
            </a:r>
            <a:br>
              <a:rPr lang="en-US" sz="2000" b="0" i="0" u="none" strike="noStrike" dirty="0">
                <a:solidFill>
                  <a:srgbClr val="000000"/>
                </a:solidFill>
                <a:effectLst/>
                <a:latin typeface="Garamond" panose="02020404030301010803" pitchFamily="18" charset="0"/>
              </a:rPr>
            </a:br>
            <a:r>
              <a:rPr lang="en-US" sz="2000" b="0" i="0" u="none" strike="noStrike" dirty="0" err="1">
                <a:solidFill>
                  <a:srgbClr val="000000"/>
                </a:solidFill>
                <a:effectLst/>
                <a:latin typeface="Garamond" panose="02020404030301010803" pitchFamily="18" charset="0"/>
              </a:rPr>
              <a:t>Ethenicism</a:t>
            </a:r>
            <a:r>
              <a:rPr lang="en-US" sz="2000" b="0" i="0" u="none" strike="noStrike" dirty="0">
                <a:solidFill>
                  <a:srgbClr val="000000"/>
                </a:solidFill>
                <a:effectLst/>
                <a:latin typeface="Garamond" panose="02020404030301010803" pitchFamily="18" charset="0"/>
              </a:rPr>
              <a:t>, nepotism and all </a:t>
            </a:r>
            <a:r>
              <a:rPr lang="en-US" sz="2000" b="0" i="0" u="none" strike="noStrike" dirty="0" err="1">
                <a:solidFill>
                  <a:srgbClr val="000000"/>
                </a:solidFill>
                <a:effectLst/>
                <a:latin typeface="Garamond" panose="02020404030301010803" pitchFamily="18" charset="0"/>
              </a:rPr>
              <a:t>illisms</a:t>
            </a:r>
            <a:r>
              <a:rPr lang="en-US" sz="2000" b="0" i="0" u="none" strike="noStrike" dirty="0">
                <a:solidFill>
                  <a:srgbClr val="000000"/>
                </a:solidFill>
                <a:effectLst/>
                <a:latin typeface="Garamond" panose="02020404030301010803" pitchFamily="18" charset="0"/>
              </a:rPr>
              <a:t>,</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Those have brought conflict into play!</a:t>
            </a:r>
            <a:endParaRPr lang="en-US" sz="2000" b="0" dirty="0">
              <a:effectLst/>
            </a:endParaRPr>
          </a:p>
          <a:p>
            <a:r>
              <a:rPr lang="en-US" sz="2000" b="0" i="0" u="none" strike="noStrike" dirty="0">
                <a:solidFill>
                  <a:srgbClr val="000000"/>
                </a:solidFill>
                <a:effectLst/>
                <a:latin typeface="Garamond" panose="02020404030301010803" pitchFamily="18" charset="0"/>
              </a:rPr>
              <a:t>I call upon all, to come altogether </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To table,</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To become all brothers and sisters,</a:t>
            </a:r>
            <a:br>
              <a:rPr lang="en-US" sz="2000" b="0" i="0" u="none" strike="noStrike" dirty="0">
                <a:solidFill>
                  <a:srgbClr val="000000"/>
                </a:solidFill>
                <a:effectLst/>
                <a:latin typeface="Garamond" panose="02020404030301010803" pitchFamily="18" charset="0"/>
              </a:rPr>
            </a:br>
            <a:r>
              <a:rPr lang="en-US" sz="2000" b="0" i="0" u="none" strike="noStrike" dirty="0">
                <a:solidFill>
                  <a:srgbClr val="000000"/>
                </a:solidFill>
                <a:effectLst/>
                <a:latin typeface="Garamond" panose="02020404030301010803" pitchFamily="18" charset="0"/>
              </a:rPr>
              <a:t>Let us forgive and love each other for peace to prevail.</a:t>
            </a:r>
            <a:endParaRPr kumimoji="0" lang="en-US" sz="2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p:txBody>
      </p:sp>
      <p:pic>
        <p:nvPicPr>
          <p:cNvPr id="7" name="Picture 6" descr="A picture containing person, outdoor, standing&#10;&#10;Description automatically generated">
            <a:extLst>
              <a:ext uri="{FF2B5EF4-FFF2-40B4-BE49-F238E27FC236}">
                <a16:creationId xmlns:a16="http://schemas.microsoft.com/office/drawing/2014/main" id="{06839386-A340-41BA-AE11-3CB933DB66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4062" y="764598"/>
            <a:ext cx="3291266" cy="2866369"/>
          </a:xfrm>
          <a:prstGeom prst="rect">
            <a:avLst/>
          </a:prstGeom>
        </p:spPr>
      </p:pic>
    </p:spTree>
    <p:extLst>
      <p:ext uri="{BB962C8B-B14F-4D97-AF65-F5344CB8AC3E}">
        <p14:creationId xmlns:p14="http://schemas.microsoft.com/office/powerpoint/2010/main" val="3582606084"/>
      </p:ext>
    </p:extLst>
  </p:cSld>
  <p:clrMapOvr>
    <a:masterClrMapping/>
  </p:clrMapOvr>
</p:sld>
</file>

<file path=ppt/theme/theme1.xml><?xml version="1.0" encoding="utf-8"?>
<a:theme xmlns:a="http://schemas.openxmlformats.org/drawingml/2006/main" name="StreetscapeVTI">
  <a:themeElements>
    <a:clrScheme name="Streetscape2">
      <a:dk1>
        <a:sysClr val="windowText" lastClr="000000"/>
      </a:dk1>
      <a:lt1>
        <a:srgbClr val="FFFFFF"/>
      </a:lt1>
      <a:dk2>
        <a:srgbClr val="191919"/>
      </a:dk2>
      <a:lt2>
        <a:srgbClr val="F3F2EE"/>
      </a:lt2>
      <a:accent1>
        <a:srgbClr val="448885"/>
      </a:accent1>
      <a:accent2>
        <a:srgbClr val="627C58"/>
      </a:accent2>
      <a:accent3>
        <a:srgbClr val="848358"/>
      </a:accent3>
      <a:accent4>
        <a:srgbClr val="547096"/>
      </a:accent4>
      <a:accent5>
        <a:srgbClr val="646464"/>
      </a:accent5>
      <a:accent6>
        <a:srgbClr val="A8A8A8"/>
      </a:accent6>
      <a:hlink>
        <a:srgbClr val="0563C1"/>
      </a:hlink>
      <a:folHlink>
        <a:srgbClr val="954F72"/>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4">
            <a:lumMod val="40000"/>
            <a:lumOff val="60000"/>
          </a:schemeClr>
        </a:solid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2102</TotalTime>
  <Words>628</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Consolas</vt:lpstr>
      <vt:lpstr>Franklin Gothic Heavy</vt:lpstr>
      <vt:lpstr>Garamond</vt:lpstr>
      <vt:lpstr>Georgia</vt:lpstr>
      <vt:lpstr>StreetscapeVTI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Wright</dc:creator>
  <cp:lastModifiedBy>Suzanne Wright</cp:lastModifiedBy>
  <cp:revision>5</cp:revision>
  <dcterms:created xsi:type="dcterms:W3CDTF">2022-03-05T12:27:17Z</dcterms:created>
  <dcterms:modified xsi:type="dcterms:W3CDTF">2022-04-05T21:43:05Z</dcterms:modified>
</cp:coreProperties>
</file>